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6"/>
  </p:notesMasterIdLst>
  <p:handoutMasterIdLst>
    <p:handoutMasterId r:id="rId16"/>
  </p:handoutMasterIdLst>
  <p:sldIdLst>
    <p:sldId id="1067" r:id="rId4"/>
    <p:sldId id="1156" r:id="rId5"/>
    <p:sldId id="1081" r:id="rId7"/>
    <p:sldId id="1163" r:id="rId8"/>
    <p:sldId id="1157" r:id="rId9"/>
    <p:sldId id="1140" r:id="rId10"/>
    <p:sldId id="1172" r:id="rId11"/>
    <p:sldId id="1144" r:id="rId12"/>
    <p:sldId id="1170" r:id="rId13"/>
    <p:sldId id="1177" r:id="rId14"/>
    <p:sldId id="753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xuan Zeng" initials="xZ" lastIdx="1" clrIdx="0"/>
  <p:cmAuthor id="2" name="Admin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8DFF"/>
    <a:srgbClr val="144AE8"/>
    <a:srgbClr val="FFFFFF"/>
    <a:srgbClr val="3A8BFC"/>
    <a:srgbClr val="FFC000"/>
    <a:srgbClr val="EEEEEE"/>
    <a:srgbClr val="F6F6F6"/>
    <a:srgbClr val="F7F7F7"/>
    <a:srgbClr val="D7D7D7"/>
    <a:srgbClr val="CA6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6343" autoAdjust="0"/>
  </p:normalViewPr>
  <p:slideViewPr>
    <p:cSldViewPr snapToGrid="0" showGuides="1">
      <p:cViewPr varScale="1">
        <p:scale>
          <a:sx n="65" d="100"/>
          <a:sy n="65" d="100"/>
        </p:scale>
        <p:origin x="572" y="-200"/>
      </p:cViewPr>
      <p:guideLst>
        <p:guide orient="horz" pos="1256"/>
        <p:guide pos="399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50148-F9EB-4491-9333-ED279AEDD6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深圳总部、北京、上海、广州、武汉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50148-F9EB-4491-9333-ED279AEDD6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50148-F9EB-4491-9333-ED279AEDD6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50148-F9EB-4491-9333-ED279AEDD6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50148-F9EB-4491-9333-ED279AEDD6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50148-F9EB-4491-9333-ED279AEDD6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50148-F9EB-4491-9333-ED279AEDD6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50148-F9EB-4491-9333-ED279AEDD6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50148-F9EB-4491-9333-ED279AEDD6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 rot="20040000">
            <a:off x="10717530" y="-669290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3B8DFF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0" name="圆角矩形 9"/>
          <p:cNvSpPr/>
          <p:nvPr userDrawn="1"/>
        </p:nvSpPr>
        <p:spPr>
          <a:xfrm rot="20040000">
            <a:off x="10702925" y="-6540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0D70FF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7" name="圆角矩形 16"/>
          <p:cNvSpPr/>
          <p:nvPr userDrawn="1"/>
        </p:nvSpPr>
        <p:spPr>
          <a:xfrm rot="20040000">
            <a:off x="11182985" y="30797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144AE8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3" name="圆角矩形 12"/>
          <p:cNvSpPr/>
          <p:nvPr userDrawn="1"/>
        </p:nvSpPr>
        <p:spPr>
          <a:xfrm rot="19740000">
            <a:off x="-2768600" y="650938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3B8DFF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4" name="圆角矩形 13"/>
          <p:cNvSpPr/>
          <p:nvPr userDrawn="1"/>
        </p:nvSpPr>
        <p:spPr>
          <a:xfrm rot="19740000">
            <a:off x="-2727325" y="712279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144AE8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pic>
        <p:nvPicPr>
          <p:cNvPr id="15" name="图片 14" descr="ZEGO即构科技 logo-0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2075" y="6146165"/>
            <a:ext cx="1407160" cy="266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内容版式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>
            <a:off x="608965" y="523240"/>
            <a:ext cx="452755" cy="454025"/>
            <a:chOff x="-495" y="-702"/>
            <a:chExt cx="2167" cy="2172"/>
          </a:xfrm>
        </p:grpSpPr>
        <p:sp>
          <p:nvSpPr>
            <p:cNvPr id="13" name="AutoShape 1"/>
            <p:cNvSpPr/>
            <p:nvPr/>
          </p:nvSpPr>
          <p:spPr bwMode="auto">
            <a:xfrm rot="257966">
              <a:off x="-495" y="-262"/>
              <a:ext cx="1771" cy="173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3B8D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AutoShape 1"/>
            <p:cNvSpPr/>
            <p:nvPr/>
          </p:nvSpPr>
          <p:spPr bwMode="auto">
            <a:xfrm rot="4213390">
              <a:off x="-128" y="-680"/>
              <a:ext cx="1823" cy="177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144AE8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5" name="圆角矩形 14"/>
          <p:cNvSpPr/>
          <p:nvPr userDrawn="1"/>
        </p:nvSpPr>
        <p:spPr>
          <a:xfrm rot="20040000">
            <a:off x="10717530" y="-669290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3B8DFF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6" name="圆角矩形 15"/>
          <p:cNvSpPr/>
          <p:nvPr userDrawn="1"/>
        </p:nvSpPr>
        <p:spPr>
          <a:xfrm rot="20040000">
            <a:off x="10702925" y="-6540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0D70FF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7" name="圆角矩形 16"/>
          <p:cNvSpPr/>
          <p:nvPr userDrawn="1"/>
        </p:nvSpPr>
        <p:spPr>
          <a:xfrm rot="20040000">
            <a:off x="11182985" y="30797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144AE8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8" name="圆角矩形 17"/>
          <p:cNvSpPr/>
          <p:nvPr userDrawn="1"/>
        </p:nvSpPr>
        <p:spPr>
          <a:xfrm rot="19740000">
            <a:off x="-2768600" y="650938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3B8DFF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21" name="圆角矩形 20"/>
          <p:cNvSpPr/>
          <p:nvPr userDrawn="1"/>
        </p:nvSpPr>
        <p:spPr>
          <a:xfrm rot="19740000">
            <a:off x="-2727325" y="712279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144AE8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pic>
        <p:nvPicPr>
          <p:cNvPr id="22" name="图片 21" descr="ZEGO即构科技 logo-0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2075" y="6146165"/>
            <a:ext cx="1407160" cy="266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3927475" y="1006475"/>
            <a:ext cx="3768090" cy="3676015"/>
            <a:chOff x="6642" y="2276"/>
            <a:chExt cx="6614" cy="6452"/>
          </a:xfrm>
        </p:grpSpPr>
        <p:sp>
          <p:nvSpPr>
            <p:cNvPr id="23" name="AutoShape 1"/>
            <p:cNvSpPr/>
            <p:nvPr/>
          </p:nvSpPr>
          <p:spPr bwMode="auto">
            <a:xfrm rot="12497967">
              <a:off x="6642" y="2276"/>
              <a:ext cx="6614" cy="644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3B8D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AutoShape 1"/>
            <p:cNvSpPr/>
            <p:nvPr/>
          </p:nvSpPr>
          <p:spPr bwMode="auto">
            <a:xfrm rot="12913392">
              <a:off x="6647" y="2466"/>
              <a:ext cx="6427" cy="62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144AE8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6" name="组合 35"/>
          <p:cNvGrpSpPr/>
          <p:nvPr userDrawn="1"/>
        </p:nvGrpSpPr>
        <p:grpSpPr>
          <a:xfrm rot="11580000">
            <a:off x="2773045" y="-346075"/>
            <a:ext cx="974725" cy="955675"/>
            <a:chOff x="-1136" y="5932"/>
            <a:chExt cx="6614" cy="6475"/>
          </a:xfrm>
        </p:grpSpPr>
        <p:sp>
          <p:nvSpPr>
            <p:cNvPr id="37" name="AutoShape 1"/>
            <p:cNvSpPr/>
            <p:nvPr/>
          </p:nvSpPr>
          <p:spPr bwMode="auto">
            <a:xfrm rot="8597967">
              <a:off x="-1136" y="5932"/>
              <a:ext cx="6614" cy="644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3B8D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AutoShape 1"/>
            <p:cNvSpPr/>
            <p:nvPr/>
          </p:nvSpPr>
          <p:spPr bwMode="auto">
            <a:xfrm rot="9013392">
              <a:off x="-989" y="6145"/>
              <a:ext cx="6427" cy="62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144AE8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9" name="组合 38"/>
          <p:cNvGrpSpPr/>
          <p:nvPr userDrawn="1"/>
        </p:nvGrpSpPr>
        <p:grpSpPr>
          <a:xfrm rot="11580000">
            <a:off x="8935720" y="1550670"/>
            <a:ext cx="347980" cy="340995"/>
            <a:chOff x="-1136" y="5932"/>
            <a:chExt cx="6614" cy="6475"/>
          </a:xfrm>
        </p:grpSpPr>
        <p:sp>
          <p:nvSpPr>
            <p:cNvPr id="40" name="AutoShape 1"/>
            <p:cNvSpPr/>
            <p:nvPr/>
          </p:nvSpPr>
          <p:spPr bwMode="auto">
            <a:xfrm rot="8597967">
              <a:off x="-1136" y="5932"/>
              <a:ext cx="6614" cy="644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3B8D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AutoShape 1"/>
            <p:cNvSpPr/>
            <p:nvPr/>
          </p:nvSpPr>
          <p:spPr bwMode="auto">
            <a:xfrm rot="9013392">
              <a:off x="-989" y="6145"/>
              <a:ext cx="6427" cy="62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144AE8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2" name="组合 41"/>
          <p:cNvGrpSpPr/>
          <p:nvPr userDrawn="1"/>
        </p:nvGrpSpPr>
        <p:grpSpPr>
          <a:xfrm rot="11580000">
            <a:off x="2287270" y="3789045"/>
            <a:ext cx="347980" cy="340995"/>
            <a:chOff x="-1136" y="5932"/>
            <a:chExt cx="6614" cy="6475"/>
          </a:xfrm>
        </p:grpSpPr>
        <p:sp>
          <p:nvSpPr>
            <p:cNvPr id="43" name="AutoShape 1"/>
            <p:cNvSpPr/>
            <p:nvPr/>
          </p:nvSpPr>
          <p:spPr bwMode="auto">
            <a:xfrm rot="8597967">
              <a:off x="-1136" y="5932"/>
              <a:ext cx="6614" cy="644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3B8D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AutoShape 1"/>
            <p:cNvSpPr/>
            <p:nvPr/>
          </p:nvSpPr>
          <p:spPr bwMode="auto">
            <a:xfrm rot="9013392">
              <a:off x="-989" y="6145"/>
              <a:ext cx="6427" cy="62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144AE8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1580000">
            <a:off x="-453390" y="4834890"/>
            <a:ext cx="1741170" cy="1706880"/>
            <a:chOff x="-1136" y="5932"/>
            <a:chExt cx="6614" cy="6475"/>
          </a:xfrm>
        </p:grpSpPr>
        <p:sp>
          <p:nvSpPr>
            <p:cNvPr id="11" name="AutoShape 1"/>
            <p:cNvSpPr/>
            <p:nvPr/>
          </p:nvSpPr>
          <p:spPr bwMode="auto">
            <a:xfrm rot="8597967">
              <a:off x="-1136" y="5932"/>
              <a:ext cx="6614" cy="644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3B8D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AutoShape 1"/>
            <p:cNvSpPr/>
            <p:nvPr/>
          </p:nvSpPr>
          <p:spPr bwMode="auto">
            <a:xfrm rot="9013392">
              <a:off x="-989" y="6145"/>
              <a:ext cx="6427" cy="62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144AE8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 rot="11580000">
            <a:off x="10535285" y="4620895"/>
            <a:ext cx="788035" cy="772795"/>
            <a:chOff x="-1136" y="5932"/>
            <a:chExt cx="6614" cy="6475"/>
          </a:xfrm>
        </p:grpSpPr>
        <p:sp>
          <p:nvSpPr>
            <p:cNvPr id="14" name="AutoShape 1"/>
            <p:cNvSpPr/>
            <p:nvPr/>
          </p:nvSpPr>
          <p:spPr bwMode="auto">
            <a:xfrm rot="8597967">
              <a:off x="-1136" y="5932"/>
              <a:ext cx="6614" cy="644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3B8D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AutoShape 1"/>
            <p:cNvSpPr/>
            <p:nvPr/>
          </p:nvSpPr>
          <p:spPr bwMode="auto">
            <a:xfrm rot="9013392">
              <a:off x="-989" y="6145"/>
              <a:ext cx="6427" cy="62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144AE8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 rot="20040000">
            <a:off x="10717530" y="-669290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3B8DFF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0" name="圆角矩形 9"/>
          <p:cNvSpPr/>
          <p:nvPr userDrawn="1"/>
        </p:nvSpPr>
        <p:spPr>
          <a:xfrm rot="20040000">
            <a:off x="10702925" y="-6540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0D70FF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7" name="圆角矩形 16"/>
          <p:cNvSpPr/>
          <p:nvPr userDrawn="1"/>
        </p:nvSpPr>
        <p:spPr>
          <a:xfrm rot="20040000">
            <a:off x="11182985" y="30797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144AE8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3" name="圆角矩形 12"/>
          <p:cNvSpPr/>
          <p:nvPr userDrawn="1"/>
        </p:nvSpPr>
        <p:spPr>
          <a:xfrm rot="19740000">
            <a:off x="-2768600" y="650938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3B8DFF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4" name="圆角矩形 13"/>
          <p:cNvSpPr/>
          <p:nvPr userDrawn="1"/>
        </p:nvSpPr>
        <p:spPr>
          <a:xfrm rot="19740000">
            <a:off x="-2727325" y="712279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144AE8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pic>
        <p:nvPicPr>
          <p:cNvPr id="15" name="图片 14" descr="ZEGO即构科技 logo-0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2075" y="6146165"/>
            <a:ext cx="1407160" cy="266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08965" y="523240"/>
            <a:ext cx="452755" cy="454025"/>
            <a:chOff x="-495" y="-702"/>
            <a:chExt cx="2167" cy="2172"/>
          </a:xfrm>
        </p:grpSpPr>
        <p:sp>
          <p:nvSpPr>
            <p:cNvPr id="9" name="AutoShape 1"/>
            <p:cNvSpPr/>
            <p:nvPr/>
          </p:nvSpPr>
          <p:spPr bwMode="auto">
            <a:xfrm rot="257966">
              <a:off x="-495" y="-262"/>
              <a:ext cx="1771" cy="173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3B8D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AutoShape 1"/>
            <p:cNvSpPr/>
            <p:nvPr/>
          </p:nvSpPr>
          <p:spPr bwMode="auto">
            <a:xfrm rot="4213390">
              <a:off x="-128" y="-680"/>
              <a:ext cx="1823" cy="177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144AE8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0" name="圆角矩形 9"/>
          <p:cNvSpPr/>
          <p:nvPr userDrawn="1"/>
        </p:nvSpPr>
        <p:spPr>
          <a:xfrm rot="20040000">
            <a:off x="10717530" y="-669290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3B8DFF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1" name="圆角矩形 10"/>
          <p:cNvSpPr/>
          <p:nvPr userDrawn="1"/>
        </p:nvSpPr>
        <p:spPr>
          <a:xfrm rot="20040000">
            <a:off x="10702925" y="-6540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0D70FF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7" name="圆角矩形 16"/>
          <p:cNvSpPr/>
          <p:nvPr userDrawn="1"/>
        </p:nvSpPr>
        <p:spPr>
          <a:xfrm rot="20040000">
            <a:off x="11182985" y="30797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144AE8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3" name="圆角矩形 12"/>
          <p:cNvSpPr/>
          <p:nvPr userDrawn="1"/>
        </p:nvSpPr>
        <p:spPr>
          <a:xfrm rot="19740000">
            <a:off x="-2768600" y="650938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3B8DFF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4" name="圆角矩形 13"/>
          <p:cNvSpPr/>
          <p:nvPr userDrawn="1"/>
        </p:nvSpPr>
        <p:spPr>
          <a:xfrm rot="19740000">
            <a:off x="-2727325" y="712279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144AE8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pic>
        <p:nvPicPr>
          <p:cNvPr id="15" name="图片 14" descr="ZEGO即构科技 logo-0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2550" y="6160770"/>
            <a:ext cx="1407160" cy="266065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608965" y="514985"/>
            <a:ext cx="452755" cy="454025"/>
            <a:chOff x="-495" y="-702"/>
            <a:chExt cx="2167" cy="2172"/>
          </a:xfrm>
        </p:grpSpPr>
        <p:sp>
          <p:nvSpPr>
            <p:cNvPr id="16" name="AutoShape 1"/>
            <p:cNvSpPr/>
            <p:nvPr/>
          </p:nvSpPr>
          <p:spPr bwMode="auto">
            <a:xfrm rot="257966">
              <a:off x="-495" y="-262"/>
              <a:ext cx="1771" cy="173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3B8D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AutoShape 1"/>
            <p:cNvSpPr/>
            <p:nvPr/>
          </p:nvSpPr>
          <p:spPr bwMode="auto">
            <a:xfrm rot="4213390">
              <a:off x="-128" y="-680"/>
              <a:ext cx="1823" cy="177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144AE8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9" name="圆角矩形 18"/>
          <p:cNvSpPr/>
          <p:nvPr userDrawn="1"/>
        </p:nvSpPr>
        <p:spPr>
          <a:xfrm rot="20040000">
            <a:off x="10717530" y="-67754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3B8DFF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20" name="圆角矩形 19"/>
          <p:cNvSpPr/>
          <p:nvPr userDrawn="1"/>
        </p:nvSpPr>
        <p:spPr>
          <a:xfrm rot="20040000">
            <a:off x="10702925" y="-73660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0D70FF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7" name="圆角矩形 16"/>
          <p:cNvSpPr/>
          <p:nvPr userDrawn="1"/>
        </p:nvSpPr>
        <p:spPr>
          <a:xfrm rot="20040000">
            <a:off x="11182985" y="30797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144AE8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3" name="圆角矩形 12"/>
          <p:cNvSpPr/>
          <p:nvPr userDrawn="1"/>
        </p:nvSpPr>
        <p:spPr>
          <a:xfrm rot="19740000">
            <a:off x="-2768600" y="650938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3B8DFF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608965" y="514985"/>
            <a:ext cx="452755" cy="454025"/>
            <a:chOff x="-495" y="-702"/>
            <a:chExt cx="2167" cy="2172"/>
          </a:xfrm>
        </p:grpSpPr>
        <p:sp>
          <p:nvSpPr>
            <p:cNvPr id="16" name="AutoShape 1"/>
            <p:cNvSpPr/>
            <p:nvPr/>
          </p:nvSpPr>
          <p:spPr bwMode="auto">
            <a:xfrm rot="257966">
              <a:off x="-495" y="-262"/>
              <a:ext cx="1771" cy="173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3B8D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AutoShape 1"/>
            <p:cNvSpPr/>
            <p:nvPr/>
          </p:nvSpPr>
          <p:spPr bwMode="auto">
            <a:xfrm rot="4213390">
              <a:off x="-128" y="-680"/>
              <a:ext cx="1823" cy="177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144AE8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9" name="圆角矩形 18"/>
          <p:cNvSpPr/>
          <p:nvPr userDrawn="1"/>
        </p:nvSpPr>
        <p:spPr>
          <a:xfrm rot="20040000">
            <a:off x="10717530" y="-67754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3B8DFF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20" name="圆角矩形 19"/>
          <p:cNvSpPr/>
          <p:nvPr userDrawn="1"/>
        </p:nvSpPr>
        <p:spPr>
          <a:xfrm rot="20040000">
            <a:off x="10702925" y="-73660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0D70FF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4" name="圆角矩形 13"/>
          <p:cNvSpPr/>
          <p:nvPr userDrawn="1"/>
        </p:nvSpPr>
        <p:spPr>
          <a:xfrm rot="19740000">
            <a:off x="-2727325" y="712279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144AE8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pic>
        <p:nvPicPr>
          <p:cNvPr id="15" name="图片 14" descr="ZEGO即构科技 logo-0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2550" y="6160770"/>
            <a:ext cx="1407160" cy="266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08965" y="523240"/>
            <a:ext cx="452755" cy="454025"/>
            <a:chOff x="-495" y="-702"/>
            <a:chExt cx="2167" cy="2172"/>
          </a:xfrm>
        </p:grpSpPr>
        <p:sp>
          <p:nvSpPr>
            <p:cNvPr id="9" name="AutoShape 1"/>
            <p:cNvSpPr/>
            <p:nvPr/>
          </p:nvSpPr>
          <p:spPr bwMode="auto">
            <a:xfrm rot="257966">
              <a:off x="-495" y="-262"/>
              <a:ext cx="1771" cy="173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3B8D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AutoShape 1"/>
            <p:cNvSpPr/>
            <p:nvPr/>
          </p:nvSpPr>
          <p:spPr bwMode="auto">
            <a:xfrm rot="4213390">
              <a:off x="-128" y="-680"/>
              <a:ext cx="1823" cy="177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144AE8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0" name="圆角矩形 9"/>
          <p:cNvSpPr/>
          <p:nvPr userDrawn="1"/>
        </p:nvSpPr>
        <p:spPr>
          <a:xfrm rot="20040000">
            <a:off x="10717530" y="-669290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3B8DFF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1" name="圆角矩形 10"/>
          <p:cNvSpPr/>
          <p:nvPr userDrawn="1"/>
        </p:nvSpPr>
        <p:spPr>
          <a:xfrm rot="20040000">
            <a:off x="10702925" y="-6540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0D70FF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7" name="圆角矩形 16"/>
          <p:cNvSpPr/>
          <p:nvPr userDrawn="1"/>
        </p:nvSpPr>
        <p:spPr>
          <a:xfrm rot="20040000">
            <a:off x="11182985" y="30797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144AE8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3" name="圆角矩形 12"/>
          <p:cNvSpPr/>
          <p:nvPr userDrawn="1"/>
        </p:nvSpPr>
        <p:spPr>
          <a:xfrm rot="19740000">
            <a:off x="-2768600" y="650938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3B8DFF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4" name="圆角矩形 13"/>
          <p:cNvSpPr/>
          <p:nvPr userDrawn="1"/>
        </p:nvSpPr>
        <p:spPr>
          <a:xfrm rot="19740000">
            <a:off x="-2727325" y="712279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144AE8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pic>
        <p:nvPicPr>
          <p:cNvPr id="15" name="图片 14" descr="ZEGO即构科技 logo-0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2075" y="6146165"/>
            <a:ext cx="1407160" cy="266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08965" y="523240"/>
            <a:ext cx="452755" cy="454025"/>
            <a:chOff x="-495" y="-702"/>
            <a:chExt cx="2167" cy="2172"/>
          </a:xfrm>
        </p:grpSpPr>
        <p:sp>
          <p:nvSpPr>
            <p:cNvPr id="9" name="AutoShape 1"/>
            <p:cNvSpPr/>
            <p:nvPr/>
          </p:nvSpPr>
          <p:spPr bwMode="auto">
            <a:xfrm rot="257966">
              <a:off x="-495" y="-262"/>
              <a:ext cx="1771" cy="173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3B8D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AutoShape 1"/>
            <p:cNvSpPr/>
            <p:nvPr/>
          </p:nvSpPr>
          <p:spPr bwMode="auto">
            <a:xfrm rot="4213390">
              <a:off x="-128" y="-680"/>
              <a:ext cx="1823" cy="177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144AE8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0" name="圆角矩形 9"/>
          <p:cNvSpPr/>
          <p:nvPr userDrawn="1"/>
        </p:nvSpPr>
        <p:spPr>
          <a:xfrm rot="20040000">
            <a:off x="10717530" y="-669290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3B8DFF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1" name="圆角矩形 10"/>
          <p:cNvSpPr/>
          <p:nvPr userDrawn="1"/>
        </p:nvSpPr>
        <p:spPr>
          <a:xfrm rot="20040000">
            <a:off x="10702925" y="-6540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0D70FF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7" name="圆角矩形 16"/>
          <p:cNvSpPr/>
          <p:nvPr userDrawn="1"/>
        </p:nvSpPr>
        <p:spPr>
          <a:xfrm rot="20040000">
            <a:off x="11182985" y="30797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144AE8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3" name="圆角矩形 12"/>
          <p:cNvSpPr/>
          <p:nvPr userDrawn="1"/>
        </p:nvSpPr>
        <p:spPr>
          <a:xfrm rot="19740000">
            <a:off x="-2768600" y="650938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3B8DFF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4" name="圆角矩形 13"/>
          <p:cNvSpPr/>
          <p:nvPr userDrawn="1"/>
        </p:nvSpPr>
        <p:spPr>
          <a:xfrm rot="19740000">
            <a:off x="-2727325" y="7122795"/>
            <a:ext cx="3890645" cy="554355"/>
          </a:xfrm>
          <a:prstGeom prst="roundRect">
            <a:avLst>
              <a:gd name="adj" fmla="val 50000"/>
            </a:avLst>
          </a:prstGeom>
          <a:solidFill>
            <a:srgbClr val="144AE8"/>
          </a:solidFill>
          <a:ln w="25400" cmpd="sng">
            <a:noFill/>
            <a:prstDash val="solid"/>
          </a:ln>
        </p:spPr>
        <p:txBody>
          <a:bodyPr lIns="0" tIns="0" rIns="0" bIns="0"/>
          <a:lstStyle/>
          <a:p>
            <a:endParaRPr lang="en-US" altLang="en-US"/>
          </a:p>
        </p:txBody>
      </p:sp>
      <p:pic>
        <p:nvPicPr>
          <p:cNvPr id="15" name="图片 14" descr="ZEGO即构科技 logo-0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2075" y="6146165"/>
            <a:ext cx="1407160" cy="266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tags" Target="../tags/tag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18.xml"/><Relationship Id="rId14" Type="http://schemas.openxmlformats.org/officeDocument/2006/relationships/image" Target="../media/image2.jpeg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9" Type="http://schemas.openxmlformats.org/officeDocument/2006/relationships/notesSlide" Target="../notesSlides/notesSlide10.xml"/><Relationship Id="rId18" Type="http://schemas.openxmlformats.org/officeDocument/2006/relationships/slideLayout" Target="../slideLayouts/slideLayout11.xml"/><Relationship Id="rId17" Type="http://schemas.openxmlformats.org/officeDocument/2006/relationships/tags" Target="../tags/tag93.xml"/><Relationship Id="rId16" Type="http://schemas.openxmlformats.org/officeDocument/2006/relationships/image" Target="../media/image3.jpeg"/><Relationship Id="rId15" Type="http://schemas.openxmlformats.org/officeDocument/2006/relationships/tags" Target="../tags/tag92.xml"/><Relationship Id="rId14" Type="http://schemas.openxmlformats.org/officeDocument/2006/relationships/tags" Target="../tags/tag91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image" Target="../media/image2.jpeg"/><Relationship Id="rId10" Type="http://schemas.openxmlformats.org/officeDocument/2006/relationships/tags" Target="../tags/tag88.xml"/><Relationship Id="rId1" Type="http://schemas.openxmlformats.org/officeDocument/2006/relationships/tags" Target="../tags/tag7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5" Type="http://schemas.openxmlformats.org/officeDocument/2006/relationships/notesSlide" Target="../notesSlides/notesSlide1.xml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40.xml"/><Relationship Id="rId22" Type="http://schemas.openxmlformats.org/officeDocument/2006/relationships/tags" Target="../tags/tag39.xml"/><Relationship Id="rId21" Type="http://schemas.openxmlformats.org/officeDocument/2006/relationships/tags" Target="../tags/tag38.xml"/><Relationship Id="rId20" Type="http://schemas.openxmlformats.org/officeDocument/2006/relationships/tags" Target="../tags/tag37.xml"/><Relationship Id="rId2" Type="http://schemas.openxmlformats.org/officeDocument/2006/relationships/image" Target="../media/image3.jpeg"/><Relationship Id="rId19" Type="http://schemas.openxmlformats.org/officeDocument/2006/relationships/tags" Target="../tags/tag36.xml"/><Relationship Id="rId18" Type="http://schemas.openxmlformats.org/officeDocument/2006/relationships/tags" Target="../tags/tag35.xml"/><Relationship Id="rId17" Type="http://schemas.openxmlformats.org/officeDocument/2006/relationships/tags" Target="../tags/tag34.xml"/><Relationship Id="rId16" Type="http://schemas.openxmlformats.org/officeDocument/2006/relationships/tags" Target="../tags/tag33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3.jpeg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49.xml"/><Relationship Id="rId11" Type="http://schemas.openxmlformats.org/officeDocument/2006/relationships/image" Target="../media/image5.png"/><Relationship Id="rId10" Type="http://schemas.openxmlformats.org/officeDocument/2006/relationships/image" Target="../media/image4.jpeg"/><Relationship Id="rId1" Type="http://schemas.openxmlformats.org/officeDocument/2006/relationships/tags" Target="../tags/tag4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5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tags" Target="../tags/tag51.xml"/><Relationship Id="rId2" Type="http://schemas.openxmlformats.org/officeDocument/2006/relationships/image" Target="../media/image3.jpeg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image" Target="../media/image3.jpeg"/><Relationship Id="rId3" Type="http://schemas.openxmlformats.org/officeDocument/2006/relationships/tags" Target="../tags/tag53.xml"/><Relationship Id="rId2" Type="http://schemas.openxmlformats.org/officeDocument/2006/relationships/image" Target="../media/image10.png"/><Relationship Id="rId18" Type="http://schemas.openxmlformats.org/officeDocument/2006/relationships/notesSlide" Target="../notesSlides/notesSlide4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64.xml"/><Relationship Id="rId15" Type="http://schemas.openxmlformats.org/officeDocument/2006/relationships/image" Target="../media/image11.jpeg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jpeg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image" Target="../media/image3.jpeg"/><Relationship Id="rId2" Type="http://schemas.openxmlformats.org/officeDocument/2006/relationships/tags" Target="../tags/tag65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70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4.xml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image" Target="../media/image3.jpeg"/><Relationship Id="rId10" Type="http://schemas.openxmlformats.org/officeDocument/2006/relationships/notesSlide" Target="../notesSlides/notesSlide6.xml"/><Relationship Id="rId1" Type="http://schemas.openxmlformats.org/officeDocument/2006/relationships/tags" Target="../tags/tag7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image" Target="../media/image3.jpe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78.xml"/><Relationship Id="rId1" Type="http://schemas.openxmlformats.org/officeDocument/2006/relationships/tags" Target="../tags/tag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804400" y="3769995"/>
            <a:ext cx="3793490" cy="3899535"/>
            <a:chOff x="16311" y="5977"/>
            <a:chExt cx="5974" cy="6141"/>
          </a:xfrm>
        </p:grpSpPr>
        <p:sp>
          <p:nvSpPr>
            <p:cNvPr id="27" name="AutoShape 1"/>
            <p:cNvSpPr/>
            <p:nvPr>
              <p:custDataLst>
                <p:tags r:id="rId1"/>
              </p:custDataLst>
            </p:nvPr>
          </p:nvSpPr>
          <p:spPr bwMode="auto">
            <a:xfrm rot="18377967">
              <a:off x="16231" y="6064"/>
              <a:ext cx="6134" cy="59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0D70FF"/>
            </a:solidFill>
            <a:ln w="25400" cap="flat">
              <a:solidFill>
                <a:srgbClr val="0D70FF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AutoShape 1"/>
            <p:cNvSpPr/>
            <p:nvPr>
              <p:custDataLst>
                <p:tags r:id="rId2"/>
              </p:custDataLst>
            </p:nvPr>
          </p:nvSpPr>
          <p:spPr bwMode="auto">
            <a:xfrm rot="18793392">
              <a:off x="16317" y="6053"/>
              <a:ext cx="5961" cy="580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144AE8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306310" y="-2604135"/>
            <a:ext cx="3388360" cy="3322320"/>
            <a:chOff x="11506" y="-4101"/>
            <a:chExt cx="5336" cy="5232"/>
          </a:xfrm>
        </p:grpSpPr>
        <p:sp>
          <p:nvSpPr>
            <p:cNvPr id="30" name="AutoShape 1"/>
            <p:cNvSpPr/>
            <p:nvPr>
              <p:custDataLst>
                <p:tags r:id="rId3"/>
              </p:custDataLst>
            </p:nvPr>
          </p:nvSpPr>
          <p:spPr bwMode="auto">
            <a:xfrm rot="20177967">
              <a:off x="11506" y="-4067"/>
              <a:ext cx="5336" cy="519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0D70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" name="AutoShape 1"/>
            <p:cNvSpPr/>
            <p:nvPr>
              <p:custDataLst>
                <p:tags r:id="rId4"/>
              </p:custDataLst>
            </p:nvPr>
          </p:nvSpPr>
          <p:spPr bwMode="auto">
            <a:xfrm rot="20593392">
              <a:off x="11562" y="-4101"/>
              <a:ext cx="5185" cy="505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144AE8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11580000">
            <a:off x="2511425" y="565785"/>
            <a:ext cx="974725" cy="955675"/>
            <a:chOff x="-1136" y="5932"/>
            <a:chExt cx="6614" cy="6475"/>
          </a:xfrm>
        </p:grpSpPr>
        <p:sp>
          <p:nvSpPr>
            <p:cNvPr id="37" name="AutoShape 1"/>
            <p:cNvSpPr/>
            <p:nvPr>
              <p:custDataLst>
                <p:tags r:id="rId5"/>
              </p:custDataLst>
            </p:nvPr>
          </p:nvSpPr>
          <p:spPr bwMode="auto">
            <a:xfrm rot="8597967">
              <a:off x="-1136" y="5932"/>
              <a:ext cx="6614" cy="644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3B8D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AutoShape 1"/>
            <p:cNvSpPr/>
            <p:nvPr>
              <p:custDataLst>
                <p:tags r:id="rId6"/>
              </p:custDataLst>
            </p:nvPr>
          </p:nvSpPr>
          <p:spPr bwMode="auto">
            <a:xfrm rot="9013392">
              <a:off x="-989" y="6145"/>
              <a:ext cx="6427" cy="62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144AE8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9" name="组合 38"/>
          <p:cNvGrpSpPr/>
          <p:nvPr/>
        </p:nvGrpSpPr>
        <p:grpSpPr>
          <a:xfrm rot="11580000">
            <a:off x="9439910" y="3265170"/>
            <a:ext cx="347980" cy="340995"/>
            <a:chOff x="-1136" y="5932"/>
            <a:chExt cx="6614" cy="6475"/>
          </a:xfrm>
        </p:grpSpPr>
        <p:sp>
          <p:nvSpPr>
            <p:cNvPr id="40" name="AutoShape 1"/>
            <p:cNvSpPr/>
            <p:nvPr>
              <p:custDataLst>
                <p:tags r:id="rId7"/>
              </p:custDataLst>
            </p:nvPr>
          </p:nvSpPr>
          <p:spPr bwMode="auto">
            <a:xfrm rot="8597967">
              <a:off x="-1136" y="5932"/>
              <a:ext cx="6614" cy="644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3B8D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AutoShape 1"/>
            <p:cNvSpPr/>
            <p:nvPr>
              <p:custDataLst>
                <p:tags r:id="rId8"/>
              </p:custDataLst>
            </p:nvPr>
          </p:nvSpPr>
          <p:spPr bwMode="auto">
            <a:xfrm rot="9013392">
              <a:off x="-989" y="6145"/>
              <a:ext cx="6427" cy="62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144AE8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2" name="组合 41"/>
          <p:cNvGrpSpPr/>
          <p:nvPr/>
        </p:nvGrpSpPr>
        <p:grpSpPr>
          <a:xfrm rot="11580000">
            <a:off x="918845" y="2392680"/>
            <a:ext cx="347980" cy="340995"/>
            <a:chOff x="-1136" y="5932"/>
            <a:chExt cx="6614" cy="6475"/>
          </a:xfrm>
        </p:grpSpPr>
        <p:sp>
          <p:nvSpPr>
            <p:cNvPr id="43" name="AutoShape 1"/>
            <p:cNvSpPr/>
            <p:nvPr>
              <p:custDataLst>
                <p:tags r:id="rId9"/>
              </p:custDataLst>
            </p:nvPr>
          </p:nvSpPr>
          <p:spPr bwMode="auto">
            <a:xfrm rot="8597967">
              <a:off x="-1136" y="5932"/>
              <a:ext cx="6614" cy="644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3B8D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AutoShape 1"/>
            <p:cNvSpPr/>
            <p:nvPr>
              <p:custDataLst>
                <p:tags r:id="rId10"/>
              </p:custDataLst>
            </p:nvPr>
          </p:nvSpPr>
          <p:spPr bwMode="auto">
            <a:xfrm rot="9013392">
              <a:off x="-989" y="6145"/>
              <a:ext cx="6427" cy="62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144AE8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" name="文本框 5"/>
          <p:cNvSpPr txBox="1"/>
          <p:nvPr>
            <p:custDataLst>
              <p:tags r:id="rId11"/>
            </p:custDataLst>
          </p:nvPr>
        </p:nvSpPr>
        <p:spPr>
          <a:xfrm>
            <a:off x="1320165" y="2350135"/>
            <a:ext cx="94773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600" b="1" spc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互动面试操作流程</a:t>
            </a:r>
            <a:endParaRPr lang="zh-CN" altLang="en-US" sz="3600" b="1" spc="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endParaRPr lang="zh-CN" altLang="en-US" sz="4800" b="1" spc="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4102100" y="5408930"/>
            <a:ext cx="3994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国内领先的线上视频考试服务平台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084445" y="4674235"/>
            <a:ext cx="1828800" cy="605155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ZEGO logo (线上用色_白底_jpg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57790" y="6095365"/>
            <a:ext cx="1534795" cy="73723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073150" y="502285"/>
            <a:ext cx="36518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Lato Regular"/>
                <a:sym typeface="+mn-ea"/>
              </a:rPr>
              <a:t>考试中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Lato Regular"/>
                <a:sym typeface="+mn-ea"/>
              </a:rPr>
              <a:t>/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Lato Regular"/>
                <a:sym typeface="+mn-ea"/>
              </a:rPr>
              <a:t>考试后注意事项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Lato Regular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2665" y="1119505"/>
            <a:ext cx="1092390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1400"/>
              <a:t>1</a:t>
            </a:r>
            <a:r>
              <a:rPr lang="zh-CN" altLang="en-US" sz="1400"/>
              <a:t>.</a:t>
            </a:r>
            <a:r>
              <a:rPr lang="zh-CN" altLang="en-US" sz="1400" b="1"/>
              <a:t>考试中注意事项</a:t>
            </a:r>
            <a:endParaRPr lang="zh-CN" altLang="en-US" sz="1400"/>
          </a:p>
          <a:p>
            <a:pPr>
              <a:lnSpc>
                <a:spcPct val="200000"/>
              </a:lnSpc>
            </a:pPr>
            <a:r>
              <a:rPr lang="zh-CN" altLang="en-US" sz="1400"/>
              <a:t>(</a:t>
            </a:r>
            <a:r>
              <a:rPr lang="en-US" altLang="zh-CN" sz="1400"/>
              <a:t>1</a:t>
            </a:r>
            <a:r>
              <a:rPr lang="zh-CN" altLang="en-US" sz="1400"/>
              <a:t>)考试时，考生不得进行录屏、截屏、投屏、锁屏、接通来电、退出小艺帮APP、点击进入其他应用程序等会中断小艺帮APP运行的操作，以上操作均会导致考试终止。考试时不要使用其他手机登录正在考试的小艺帮APP账号，否则可能会导致考试中断。</a:t>
            </a:r>
            <a:endParaRPr lang="zh-CN" altLang="en-US" sz="1400"/>
          </a:p>
          <a:p>
            <a:pPr>
              <a:lnSpc>
                <a:spcPct val="200000"/>
              </a:lnSpc>
            </a:pPr>
            <a:r>
              <a:rPr lang="en-US" altLang="zh-CN" sz="1400"/>
              <a:t>2</a:t>
            </a:r>
            <a:r>
              <a:rPr lang="zh-CN" altLang="en-US" sz="1400"/>
              <a:t>.</a:t>
            </a:r>
            <a:r>
              <a:rPr lang="zh-CN" altLang="en-US" sz="1400" b="1"/>
              <a:t>考试结束后注意事项</a:t>
            </a:r>
            <a:endParaRPr lang="zh-CN" altLang="en-US" sz="1400" b="1"/>
          </a:p>
          <a:p>
            <a:pPr>
              <a:lnSpc>
                <a:spcPct val="200000"/>
              </a:lnSpc>
            </a:pPr>
            <a:r>
              <a:rPr lang="zh-CN" altLang="en-US" sz="1400"/>
              <a:t>(1)考生须关注考试录制视频的上传进度，成功上传前不得关闭程序。如遇网络不稳定等导致上传中断，建议切换网络，根据提示继续上传，直至视频上传成功。</a:t>
            </a:r>
            <a:endParaRPr lang="zh-CN" altLang="en-US" sz="1400"/>
          </a:p>
          <a:p>
            <a:pPr>
              <a:lnSpc>
                <a:spcPct val="200000"/>
              </a:lnSpc>
            </a:pPr>
            <a:r>
              <a:rPr lang="zh-CN" altLang="en-US" sz="1400"/>
              <a:t>(2)全部视频上传成功前，一定不要清理手机内存、垃圾数据等，考试时间结束后48小时内一定不要卸载小艺帮APP。考试结束提交视频时请务必使用原考试手机操作，切勿更换手机。</a:t>
            </a:r>
            <a:endParaRPr lang="zh-CN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ound Same Side Corner Rectangle 192"/>
          <p:cNvSpPr/>
          <p:nvPr>
            <p:custDataLst>
              <p:tags r:id="rId1"/>
            </p:custDataLst>
          </p:nvPr>
        </p:nvSpPr>
        <p:spPr>
          <a:xfrm rot="10800000" flipH="1">
            <a:off x="3325193" y="1310229"/>
            <a:ext cx="109697" cy="91359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Calibri Light" panose="020F0302020204030204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781165" y="2506980"/>
            <a:ext cx="4512310" cy="1843405"/>
            <a:chOff x="5440" y="1045"/>
            <a:chExt cx="7106" cy="2903"/>
          </a:xfrm>
        </p:grpSpPr>
        <p:sp>
          <p:nvSpPr>
            <p:cNvPr id="9" name="TextBox 188"/>
            <p:cNvSpPr txBox="1"/>
            <p:nvPr>
              <p:custDataLst>
                <p:tags r:id="rId2"/>
              </p:custDataLst>
            </p:nvPr>
          </p:nvSpPr>
          <p:spPr>
            <a:xfrm>
              <a:off x="5510" y="1114"/>
              <a:ext cx="7036" cy="1216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dirty="0">
                <a:latin typeface="Calibri Light" panose="020F0302020204030204"/>
                <a:ea typeface="Open Sans Light" panose="020B0306030504020204" pitchFamily="34" charset="0"/>
                <a:cs typeface="Calibri Light" panose="020F0302020204030204"/>
              </a:endParaRPr>
            </a:p>
          </p:txBody>
        </p:sp>
        <p:sp>
          <p:nvSpPr>
            <p:cNvPr id="10" name="Round Same Side Corner Rectangle 196"/>
            <p:cNvSpPr/>
            <p:nvPr>
              <p:custDataLst>
                <p:tags r:id="rId3"/>
              </p:custDataLst>
            </p:nvPr>
          </p:nvSpPr>
          <p:spPr>
            <a:xfrm rot="10800000" flipH="1">
              <a:off x="5440" y="1562"/>
              <a:ext cx="120" cy="1364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3B8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latin typeface="Calibri Light" panose="020F0302020204030204"/>
              </a:endParaRPr>
            </a:p>
          </p:txBody>
        </p:sp>
        <p:sp>
          <p:nvSpPr>
            <p:cNvPr id="11" name="TextBox 64"/>
            <p:cNvSpPr txBox="1"/>
            <p:nvPr>
              <p:custDataLst>
                <p:tags r:id="rId4"/>
              </p:custDataLst>
            </p:nvPr>
          </p:nvSpPr>
          <p:spPr>
            <a:xfrm>
              <a:off x="5560" y="1045"/>
              <a:ext cx="6809" cy="2903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咨询时间：周一至周日，8:00-24:00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技术咨询QQ号：800180626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技术咨询电话：4001668807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39595" y="1183005"/>
            <a:ext cx="3768090" cy="3676015"/>
            <a:chOff x="6642" y="2276"/>
            <a:chExt cx="6614" cy="6452"/>
          </a:xfrm>
        </p:grpSpPr>
        <p:sp>
          <p:nvSpPr>
            <p:cNvPr id="23" name="AutoShape 1"/>
            <p:cNvSpPr/>
            <p:nvPr>
              <p:custDataLst>
                <p:tags r:id="rId5"/>
              </p:custDataLst>
            </p:nvPr>
          </p:nvSpPr>
          <p:spPr bwMode="auto">
            <a:xfrm rot="12497967">
              <a:off x="6642" y="2276"/>
              <a:ext cx="6614" cy="644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3B8D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AutoShape 1"/>
            <p:cNvSpPr/>
            <p:nvPr>
              <p:custDataLst>
                <p:tags r:id="rId6"/>
              </p:custDataLst>
            </p:nvPr>
          </p:nvSpPr>
          <p:spPr bwMode="auto">
            <a:xfrm rot="12913392">
              <a:off x="6647" y="2466"/>
              <a:ext cx="6427" cy="62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144AE8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2" name="文本框 121"/>
          <p:cNvSpPr txBox="1"/>
          <p:nvPr>
            <p:custDataLst>
              <p:tags r:id="rId7"/>
            </p:custDataLst>
          </p:nvPr>
        </p:nvSpPr>
        <p:spPr>
          <a:xfrm>
            <a:off x="2719070" y="2519045"/>
            <a:ext cx="20142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>
                <a:solidFill>
                  <a:schemeClr val="bg1"/>
                </a:solidFill>
                <a:sym typeface="+mn-ea"/>
              </a:rPr>
              <a:t>技术支持</a:t>
            </a:r>
            <a:endParaRPr lang="zh-CN" altLang="en-US" sz="3600" b="1">
              <a:solidFill>
                <a:schemeClr val="bg1"/>
              </a:solidFill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 rot="11580000">
            <a:off x="546100" y="3749675"/>
            <a:ext cx="347980" cy="340995"/>
            <a:chOff x="-1136" y="5932"/>
            <a:chExt cx="6614" cy="6475"/>
          </a:xfrm>
        </p:grpSpPr>
        <p:sp>
          <p:nvSpPr>
            <p:cNvPr id="7" name="AutoShape 1"/>
            <p:cNvSpPr/>
            <p:nvPr>
              <p:custDataLst>
                <p:tags r:id="rId8"/>
              </p:custDataLst>
            </p:nvPr>
          </p:nvSpPr>
          <p:spPr bwMode="auto">
            <a:xfrm rot="8597967">
              <a:off x="-1136" y="5932"/>
              <a:ext cx="6614" cy="644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3B8D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AutoShape 1"/>
            <p:cNvSpPr/>
            <p:nvPr>
              <p:custDataLst>
                <p:tags r:id="rId9"/>
              </p:custDataLst>
            </p:nvPr>
          </p:nvSpPr>
          <p:spPr bwMode="auto">
            <a:xfrm rot="9013392">
              <a:off x="-989" y="6145"/>
              <a:ext cx="6427" cy="62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144AE8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21" name="图片 2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999105" y="4999355"/>
            <a:ext cx="1512570" cy="500380"/>
          </a:xfrm>
          <a:prstGeom prst="rect">
            <a:avLst/>
          </a:prstGeom>
        </p:spPr>
      </p:pic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2548890" y="5548630"/>
            <a:ext cx="2569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+mj-ea"/>
                <a:ea typeface="+mj-ea"/>
                <a:cs typeface="+mj-ea"/>
                <a:sym typeface="+mn-ea"/>
              </a:rPr>
              <a:t>www.xiaoyibang.com</a:t>
            </a:r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 rot="11580000">
            <a:off x="4858385" y="4163060"/>
            <a:ext cx="347980" cy="340995"/>
            <a:chOff x="-1136" y="5932"/>
            <a:chExt cx="6614" cy="6475"/>
          </a:xfrm>
        </p:grpSpPr>
        <p:sp>
          <p:nvSpPr>
            <p:cNvPr id="27" name="AutoShape 1"/>
            <p:cNvSpPr/>
            <p:nvPr>
              <p:custDataLst>
                <p:tags r:id="rId13"/>
              </p:custDataLst>
            </p:nvPr>
          </p:nvSpPr>
          <p:spPr bwMode="auto">
            <a:xfrm rot="8597967">
              <a:off x="-1136" y="5932"/>
              <a:ext cx="6614" cy="644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3B8D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AutoShape 1"/>
            <p:cNvSpPr/>
            <p:nvPr>
              <p:custDataLst>
                <p:tags r:id="rId14"/>
              </p:custDataLst>
            </p:nvPr>
          </p:nvSpPr>
          <p:spPr bwMode="auto">
            <a:xfrm rot="9013392">
              <a:off x="-989" y="6145"/>
              <a:ext cx="6427" cy="62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solidFill>
              <a:srgbClr val="144AE8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29" name="图片 28" descr="ZEGO logo (线上用色_白底_jpg)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257790" y="6095365"/>
            <a:ext cx="1534795" cy="737235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ZEGO logo (线上用色_白底_jpg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257790" y="6095365"/>
            <a:ext cx="1534795" cy="737235"/>
          </a:xfrm>
          <a:prstGeom prst="rect">
            <a:avLst/>
          </a:prstGeom>
        </p:spPr>
      </p:pic>
      <p:sp>
        <p:nvSpPr>
          <p:cNvPr id="34" name="Freeform 7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1947545" y="2654300"/>
            <a:ext cx="700405" cy="699770"/>
          </a:xfrm>
          <a:custGeom>
            <a:avLst/>
            <a:gdLst>
              <a:gd name="T0" fmla="*/ 106 w 212"/>
              <a:gd name="T1" fmla="*/ 212 h 212"/>
              <a:gd name="T2" fmla="*/ 0 w 212"/>
              <a:gd name="T3" fmla="*/ 106 h 212"/>
              <a:gd name="T4" fmla="*/ 106 w 212"/>
              <a:gd name="T5" fmla="*/ 0 h 212"/>
              <a:gd name="T6" fmla="*/ 212 w 212"/>
              <a:gd name="T7" fmla="*/ 106 h 212"/>
              <a:gd name="T8" fmla="*/ 106 w 212"/>
              <a:gd name="T9" fmla="*/ 212 h 212"/>
              <a:gd name="T10" fmla="*/ 106 w 212"/>
              <a:gd name="T11" fmla="*/ 20 h 212"/>
              <a:gd name="T12" fmla="*/ 20 w 212"/>
              <a:gd name="T13" fmla="*/ 106 h 212"/>
              <a:gd name="T14" fmla="*/ 106 w 212"/>
              <a:gd name="T15" fmla="*/ 192 h 212"/>
              <a:gd name="T16" fmla="*/ 192 w 212"/>
              <a:gd name="T17" fmla="*/ 106 h 212"/>
              <a:gd name="T18" fmla="*/ 106 w 212"/>
              <a:gd name="T19" fmla="*/ 2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2" h="212">
                <a:moveTo>
                  <a:pt x="106" y="212"/>
                </a:moveTo>
                <a:cubicBezTo>
                  <a:pt x="48" y="212"/>
                  <a:pt x="0" y="165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65" y="0"/>
                  <a:pt x="212" y="48"/>
                  <a:pt x="212" y="106"/>
                </a:cubicBezTo>
                <a:cubicBezTo>
                  <a:pt x="212" y="165"/>
                  <a:pt x="165" y="212"/>
                  <a:pt x="106" y="212"/>
                </a:cubicBezTo>
                <a:close/>
                <a:moveTo>
                  <a:pt x="106" y="20"/>
                </a:moveTo>
                <a:cubicBezTo>
                  <a:pt x="59" y="20"/>
                  <a:pt x="20" y="59"/>
                  <a:pt x="20" y="106"/>
                </a:cubicBezTo>
                <a:cubicBezTo>
                  <a:pt x="20" y="154"/>
                  <a:pt x="59" y="192"/>
                  <a:pt x="106" y="192"/>
                </a:cubicBezTo>
                <a:cubicBezTo>
                  <a:pt x="154" y="192"/>
                  <a:pt x="192" y="154"/>
                  <a:pt x="192" y="106"/>
                </a:cubicBezTo>
                <a:cubicBezTo>
                  <a:pt x="192" y="59"/>
                  <a:pt x="154" y="20"/>
                  <a:pt x="106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dirty="0">
              <a:latin typeface="Calibri Light" panose="020F0302020204030204"/>
            </a:endParaRPr>
          </a:p>
        </p:txBody>
      </p:sp>
      <p:sp>
        <p:nvSpPr>
          <p:cNvPr id="79" name="TextBox 78"/>
          <p:cNvSpPr txBox="1"/>
          <p:nvPr>
            <p:custDataLst>
              <p:tags r:id="rId4"/>
            </p:custDataLst>
          </p:nvPr>
        </p:nvSpPr>
        <p:spPr>
          <a:xfrm>
            <a:off x="1145540" y="3597275"/>
            <a:ext cx="2345055" cy="520065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</a:t>
            </a:r>
            <a:r>
              <a:rPr lang="en-US" altLang="zh-CN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id-ID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</a:t>
            </a:r>
            <a:endParaRPr lang="zh-CN" altLang="id-ID" sz="2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" name="TextBox 121"/>
          <p:cNvSpPr txBox="1"/>
          <p:nvPr>
            <p:custDataLst>
              <p:tags r:id="rId5"/>
            </p:custDataLst>
          </p:nvPr>
        </p:nvSpPr>
        <p:spPr>
          <a:xfrm>
            <a:off x="1995805" y="2743200"/>
            <a:ext cx="594360" cy="52070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id-ID" sz="2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Lato Regular"/>
              </a:rPr>
              <a:t>1</a:t>
            </a:r>
            <a:endParaRPr lang="id-ID" sz="22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45230" y="2653665"/>
            <a:ext cx="700405" cy="700405"/>
            <a:chOff x="11586693" y="3890311"/>
            <a:chExt cx="1225296" cy="1225296"/>
          </a:xfrm>
        </p:grpSpPr>
        <p:sp>
          <p:nvSpPr>
            <p:cNvPr id="72" name="Freeform 6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11586693" y="3890311"/>
              <a:ext cx="1225296" cy="1225296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dirty="0">
                <a:latin typeface="Calibri Light" panose="020F0302020204030204"/>
              </a:endParaRPr>
            </a:p>
          </p:txBody>
        </p:sp>
        <p:sp>
          <p:nvSpPr>
            <p:cNvPr id="124" name="TextBox 123"/>
            <p:cNvSpPr txBox="1"/>
            <p:nvPr>
              <p:custDataLst>
                <p:tags r:id="rId7"/>
              </p:custDataLst>
            </p:nvPr>
          </p:nvSpPr>
          <p:spPr>
            <a:xfrm>
              <a:off x="11676434" y="4059571"/>
              <a:ext cx="1039812" cy="90980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altLang="id-ID" sz="2200" b="1" dirty="0">
                  <a:solidFill>
                    <a:schemeClr val="accent3"/>
                  </a:solidFill>
                  <a:latin typeface="微软雅黑" panose="020B0503020204020204" charset="-122"/>
                  <a:ea typeface="微软雅黑" panose="020B0503020204020204" charset="-122"/>
                  <a:cs typeface="Lato Regular"/>
                </a:rPr>
                <a:t>2</a:t>
              </a:r>
              <a:endParaRPr lang="en-US" altLang="id-ID" sz="2200" b="1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Lato Regular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52670" y="2635250"/>
            <a:ext cx="2393315" cy="1477773"/>
            <a:chOff x="17700807" y="3909336"/>
            <a:chExt cx="4186968" cy="2585574"/>
          </a:xfrm>
        </p:grpSpPr>
        <p:sp>
          <p:nvSpPr>
            <p:cNvPr id="111" name="Freeform 9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19175909" y="3909336"/>
              <a:ext cx="1225296" cy="1225296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dirty="0">
                <a:latin typeface="Calibri Light" panose="020F0302020204030204"/>
              </a:endParaRPr>
            </a:p>
          </p:txBody>
        </p:sp>
        <p:sp>
          <p:nvSpPr>
            <p:cNvPr id="3" name="TextBox 119"/>
            <p:cNvSpPr txBox="1"/>
            <p:nvPr>
              <p:custDataLst>
                <p:tags r:id="rId9"/>
              </p:custDataLst>
            </p:nvPr>
          </p:nvSpPr>
          <p:spPr>
            <a:xfrm>
              <a:off x="17700807" y="5584982"/>
              <a:ext cx="4186968" cy="90992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zh-CN" altLang="id-ID" sz="2200" b="1" dirty="0">
                  <a:latin typeface="微软雅黑" panose="020B0503020204020204" charset="-122"/>
                  <a:ea typeface="微软雅黑" panose="020B0503020204020204" charset="-122"/>
                  <a:cs typeface="Lato Regular"/>
                </a:rPr>
                <a:t>确认考试信息</a:t>
              </a:r>
              <a:endParaRPr lang="zh-CN" altLang="id-ID" sz="2200" b="1" dirty="0">
                <a:latin typeface="微软雅黑" panose="020B0503020204020204" charset="-122"/>
                <a:ea typeface="微软雅黑" panose="020B0503020204020204" charset="-122"/>
                <a:cs typeface="Lato Regular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10"/>
              </p:custDataLst>
            </p:nvPr>
          </p:nvSpPr>
          <p:spPr>
            <a:xfrm>
              <a:off x="19273994" y="4078522"/>
              <a:ext cx="1039812" cy="90992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altLang="id-ID" sz="2200" b="1" dirty="0">
                  <a:solidFill>
                    <a:schemeClr val="accent5"/>
                  </a:solidFill>
                  <a:latin typeface="微软雅黑" panose="020B0503020204020204" charset="-122"/>
                  <a:ea typeface="微软雅黑" panose="020B0503020204020204" charset="-122"/>
                  <a:cs typeface="Lato Regular"/>
                </a:rPr>
                <a:t>3</a:t>
              </a:r>
              <a:endParaRPr lang="en-US" altLang="id-ID" sz="2200" b="1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Lato Regular"/>
              </a:endParaRPr>
            </a:p>
          </p:txBody>
        </p:sp>
      </p:grpSp>
      <p:grpSp>
        <p:nvGrpSpPr>
          <p:cNvPr id="4" name="Group 7"/>
          <p:cNvGrpSpPr/>
          <p:nvPr/>
        </p:nvGrpSpPr>
        <p:grpSpPr>
          <a:xfrm>
            <a:off x="7009765" y="2605409"/>
            <a:ext cx="1765300" cy="1850983"/>
            <a:chOff x="3037509" y="8347097"/>
            <a:chExt cx="3088603" cy="3239356"/>
          </a:xfrm>
        </p:grpSpPr>
        <p:sp>
          <p:nvSpPr>
            <p:cNvPr id="130" name="Freeform 7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3977627" y="8347097"/>
              <a:ext cx="1225296" cy="1225296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182843" tIns="91422" rIns="182843" bIns="91422" numCol="1" anchor="t" anchorCtr="0" compatLnSpc="1"/>
            <a:lstStyle/>
            <a:p>
              <a:endParaRPr lang="id-ID" dirty="0">
                <a:latin typeface="Calibri Light" panose="020F0302020204030204"/>
              </a:endParaRPr>
            </a:p>
          </p:txBody>
        </p:sp>
        <p:sp>
          <p:nvSpPr>
            <p:cNvPr id="9" name="TextBox 134"/>
            <p:cNvSpPr txBox="1"/>
            <p:nvPr>
              <p:custDataLst>
                <p:tags r:id="rId12"/>
              </p:custDataLst>
            </p:nvPr>
          </p:nvSpPr>
          <p:spPr>
            <a:xfrm>
              <a:off x="3037509" y="10083980"/>
              <a:ext cx="3088603" cy="1502473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zh-CN" altLang="en-US" sz="2200" b="1" dirty="0">
                  <a:latin typeface="微软雅黑" panose="020B0503020204020204" charset="-122"/>
                  <a:ea typeface="微软雅黑" panose="020B0503020204020204" charset="-122"/>
                  <a:cs typeface="Lato Regular"/>
                  <a:sym typeface="+mn-ea"/>
                </a:rPr>
                <a:t>预约线上</a:t>
              </a:r>
              <a:r>
                <a:rPr lang="zh-CN" altLang="en-US" sz="2200" b="1" dirty="0">
                  <a:latin typeface="微软雅黑" panose="020B0503020204020204" charset="-122"/>
                  <a:ea typeface="微软雅黑" panose="020B0503020204020204" charset="-122"/>
                  <a:cs typeface="Lato Regular"/>
                  <a:sym typeface="+mn-ea"/>
                </a:rPr>
                <a:t>面试时间</a:t>
              </a:r>
              <a:endPara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Lato Regular"/>
                <a:sym typeface="+mn-ea"/>
              </a:endParaRPr>
            </a:p>
          </p:txBody>
        </p:sp>
        <p:sp>
          <p:nvSpPr>
            <p:cNvPr id="151" name="TextBox 150"/>
            <p:cNvSpPr txBox="1"/>
            <p:nvPr>
              <p:custDataLst>
                <p:tags r:id="rId13"/>
              </p:custDataLst>
            </p:nvPr>
          </p:nvSpPr>
          <p:spPr>
            <a:xfrm>
              <a:off x="4061518" y="8496682"/>
              <a:ext cx="1039812" cy="910152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altLang="id-ID" sz="22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Lato Regular"/>
                </a:rPr>
                <a:t>4</a:t>
              </a:r>
              <a:endParaRPr lang="en-US" altLang="id-ID" sz="2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Lato Regular"/>
              </a:endParaRPr>
            </a:p>
          </p:txBody>
        </p:sp>
      </p:grpSp>
      <p:cxnSp>
        <p:nvCxnSpPr>
          <p:cNvPr id="12" name="Straight Arrow Connector 2"/>
          <p:cNvCxnSpPr/>
          <p:nvPr>
            <p:custDataLst>
              <p:tags r:id="rId14"/>
            </p:custDataLst>
          </p:nvPr>
        </p:nvCxnSpPr>
        <p:spPr>
          <a:xfrm>
            <a:off x="2778125" y="3018155"/>
            <a:ext cx="935990" cy="0"/>
          </a:xfrm>
          <a:prstGeom prst="straightConnector1">
            <a:avLst/>
          </a:prstGeom>
          <a:ln w="28575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>
            <p:custDataLst>
              <p:tags r:id="rId15"/>
            </p:custDataLst>
          </p:nvPr>
        </p:nvCxnSpPr>
        <p:spPr>
          <a:xfrm>
            <a:off x="4701540" y="3018155"/>
            <a:ext cx="935355" cy="0"/>
          </a:xfrm>
          <a:prstGeom prst="straightConnector1">
            <a:avLst/>
          </a:prstGeom>
          <a:ln w="28575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81"/>
          <p:cNvSpPr txBox="1"/>
          <p:nvPr>
            <p:custDataLst>
              <p:tags r:id="rId16"/>
            </p:custDataLst>
          </p:nvPr>
        </p:nvSpPr>
        <p:spPr>
          <a:xfrm>
            <a:off x="3100705" y="3597275"/>
            <a:ext cx="1964055" cy="520065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身份认证</a:t>
            </a:r>
            <a:endParaRPr lang="zh-CN" altLang="en-US" sz="2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17"/>
            </p:custDataLst>
          </p:nvPr>
        </p:nvSpPr>
        <p:spPr>
          <a:xfrm>
            <a:off x="5191126" y="539115"/>
            <a:ext cx="1808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id-ID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操作流程</a:t>
            </a:r>
            <a:endParaRPr lang="zh-CN" altLang="id-ID" sz="3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2" name="Straight Arrow Connector 175"/>
          <p:cNvCxnSpPr/>
          <p:nvPr>
            <p:custDataLst>
              <p:tags r:id="rId18"/>
            </p:custDataLst>
          </p:nvPr>
        </p:nvCxnSpPr>
        <p:spPr>
          <a:xfrm>
            <a:off x="6588125" y="3018155"/>
            <a:ext cx="935990" cy="0"/>
          </a:xfrm>
          <a:prstGeom prst="straightConnector1">
            <a:avLst/>
          </a:prstGeom>
          <a:ln w="28575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75"/>
          <p:cNvCxnSpPr/>
          <p:nvPr>
            <p:custDataLst>
              <p:tags r:id="rId19"/>
            </p:custDataLst>
          </p:nvPr>
        </p:nvCxnSpPr>
        <p:spPr>
          <a:xfrm>
            <a:off x="8429625" y="3011805"/>
            <a:ext cx="935990" cy="0"/>
          </a:xfrm>
          <a:prstGeom prst="straightConnector1">
            <a:avLst/>
          </a:prstGeom>
          <a:ln w="28575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7"/>
          <p:cNvSpPr>
            <a:spLocks noEditPoints="1"/>
          </p:cNvSpPr>
          <p:nvPr>
            <p:custDataLst>
              <p:tags r:id="rId20"/>
            </p:custDataLst>
          </p:nvPr>
        </p:nvSpPr>
        <p:spPr bwMode="auto">
          <a:xfrm>
            <a:off x="9465945" y="2635250"/>
            <a:ext cx="700405" cy="699770"/>
          </a:xfrm>
          <a:custGeom>
            <a:avLst/>
            <a:gdLst>
              <a:gd name="T0" fmla="*/ 106 w 212"/>
              <a:gd name="T1" fmla="*/ 212 h 212"/>
              <a:gd name="T2" fmla="*/ 0 w 212"/>
              <a:gd name="T3" fmla="*/ 106 h 212"/>
              <a:gd name="T4" fmla="*/ 106 w 212"/>
              <a:gd name="T5" fmla="*/ 0 h 212"/>
              <a:gd name="T6" fmla="*/ 212 w 212"/>
              <a:gd name="T7" fmla="*/ 106 h 212"/>
              <a:gd name="T8" fmla="*/ 106 w 212"/>
              <a:gd name="T9" fmla="*/ 212 h 212"/>
              <a:gd name="T10" fmla="*/ 106 w 212"/>
              <a:gd name="T11" fmla="*/ 20 h 212"/>
              <a:gd name="T12" fmla="*/ 20 w 212"/>
              <a:gd name="T13" fmla="*/ 106 h 212"/>
              <a:gd name="T14" fmla="*/ 106 w 212"/>
              <a:gd name="T15" fmla="*/ 192 h 212"/>
              <a:gd name="T16" fmla="*/ 192 w 212"/>
              <a:gd name="T17" fmla="*/ 106 h 212"/>
              <a:gd name="T18" fmla="*/ 106 w 212"/>
              <a:gd name="T19" fmla="*/ 2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2" h="212">
                <a:moveTo>
                  <a:pt x="106" y="212"/>
                </a:moveTo>
                <a:cubicBezTo>
                  <a:pt x="48" y="212"/>
                  <a:pt x="0" y="165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65" y="0"/>
                  <a:pt x="212" y="48"/>
                  <a:pt x="212" y="106"/>
                </a:cubicBezTo>
                <a:cubicBezTo>
                  <a:pt x="212" y="165"/>
                  <a:pt x="165" y="212"/>
                  <a:pt x="106" y="212"/>
                </a:cubicBezTo>
                <a:close/>
                <a:moveTo>
                  <a:pt x="106" y="20"/>
                </a:moveTo>
                <a:cubicBezTo>
                  <a:pt x="59" y="20"/>
                  <a:pt x="20" y="59"/>
                  <a:pt x="20" y="106"/>
                </a:cubicBezTo>
                <a:cubicBezTo>
                  <a:pt x="20" y="154"/>
                  <a:pt x="59" y="192"/>
                  <a:pt x="106" y="192"/>
                </a:cubicBezTo>
                <a:cubicBezTo>
                  <a:pt x="154" y="192"/>
                  <a:pt x="192" y="154"/>
                  <a:pt x="192" y="106"/>
                </a:cubicBezTo>
                <a:cubicBezTo>
                  <a:pt x="192" y="59"/>
                  <a:pt x="154" y="20"/>
                  <a:pt x="106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dirty="0">
              <a:latin typeface="Calibri Light" panose="020F0302020204030204"/>
            </a:endParaRPr>
          </a:p>
        </p:txBody>
      </p:sp>
      <p:sp>
        <p:nvSpPr>
          <p:cNvPr id="17" name="TextBox 78"/>
          <p:cNvSpPr txBox="1"/>
          <p:nvPr>
            <p:custDataLst>
              <p:tags r:id="rId21"/>
            </p:custDataLst>
          </p:nvPr>
        </p:nvSpPr>
        <p:spPr>
          <a:xfrm>
            <a:off x="8661400" y="3592481"/>
            <a:ext cx="2345055" cy="1196975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zh-CN" altLang="id-ID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考前练习</a:t>
            </a:r>
            <a:r>
              <a:rPr lang="en-US" altLang="zh-CN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&amp;</a:t>
            </a:r>
            <a:r>
              <a:rPr lang="zh-CN" altLang="id-ID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正式面试</a:t>
            </a:r>
            <a:endParaRPr lang="zh-CN" altLang="id-ID" sz="2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endParaRPr lang="zh-CN" altLang="id-ID" sz="2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21"/>
          <p:cNvSpPr txBox="1"/>
          <p:nvPr>
            <p:custDataLst>
              <p:tags r:id="rId22"/>
            </p:custDataLst>
          </p:nvPr>
        </p:nvSpPr>
        <p:spPr>
          <a:xfrm>
            <a:off x="9514205" y="2724150"/>
            <a:ext cx="594360" cy="520065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altLang="id-ID" sz="2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Lato Regular"/>
              </a:rPr>
              <a:t>5</a:t>
            </a:r>
            <a:endParaRPr lang="en-US" altLang="id-ID" sz="22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ZEGO logo (线上用色_白底_jpg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257790" y="6095365"/>
            <a:ext cx="1534795" cy="737235"/>
          </a:xfrm>
          <a:prstGeom prst="rect">
            <a:avLst/>
          </a:prstGeom>
        </p:spPr>
      </p:pic>
      <p:sp>
        <p:nvSpPr>
          <p:cNvPr id="25" name="文本框 24"/>
          <p:cNvSpPr txBox="1"/>
          <p:nvPr>
            <p:custDataLst>
              <p:tags r:id="rId3"/>
            </p:custDataLst>
          </p:nvPr>
        </p:nvSpPr>
        <p:spPr>
          <a:xfrm>
            <a:off x="634245" y="572770"/>
            <a:ext cx="232307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id-ID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下载</a:t>
            </a:r>
            <a:r>
              <a:rPr lang="en-US" altLang="id-ID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注册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登录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4"/>
            </p:custDataLst>
          </p:nvPr>
        </p:nvSpPr>
        <p:spPr>
          <a:xfrm>
            <a:off x="720090" y="1769745"/>
            <a:ext cx="43345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下载安装（与笔试同一个软件，不用重复下载）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1600" b="1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扫描下方二维码即可下载安装，或在小艺帮官方网站扫描二维码下载，考生不要通过其他渠道下载。网址：https://www.xiaoyibang.com/</a:t>
            </a:r>
            <a:endParaRPr lang="zh-CN" altLang="en-US" sz="1600" b="1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4" name="Round Same Side Corner Rectangle 113"/>
          <p:cNvSpPr/>
          <p:nvPr>
            <p:custDataLst>
              <p:tags r:id="rId5"/>
            </p:custDataLst>
          </p:nvPr>
        </p:nvSpPr>
        <p:spPr>
          <a:xfrm rot="10800000" flipH="1">
            <a:off x="625710" y="2332608"/>
            <a:ext cx="36000" cy="180000"/>
          </a:xfrm>
          <a:prstGeom prst="round2SameRect">
            <a:avLst>
              <a:gd name="adj1" fmla="val 38252"/>
              <a:gd name="adj2" fmla="val 50000"/>
            </a:avLst>
          </a:prstGeom>
          <a:solidFill>
            <a:srgbClr val="669D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Calibri Light" panose="020F0302020204030204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720090" y="4532630"/>
            <a:ext cx="41967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注册登录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仅小艺帮APP需注册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600" b="1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中国大陆用户直接使用手机号进行注册登录，港澳台侨及国际用户通过对应入口用邮箱进行注册登录</a:t>
            </a:r>
            <a:r>
              <a:rPr lang="zh-CN" altLang="en-US" sz="16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6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Round Same Side Corner Rectangle 113"/>
          <p:cNvSpPr/>
          <p:nvPr>
            <p:custDataLst>
              <p:tags r:id="rId7"/>
            </p:custDataLst>
          </p:nvPr>
        </p:nvSpPr>
        <p:spPr>
          <a:xfrm rot="10800000" flipH="1">
            <a:off x="663187" y="4571618"/>
            <a:ext cx="36000" cy="180000"/>
          </a:xfrm>
          <a:prstGeom prst="round2SameRect">
            <a:avLst>
              <a:gd name="adj1" fmla="val 38252"/>
              <a:gd name="adj2" fmla="val 50000"/>
            </a:avLst>
          </a:prstGeom>
          <a:solidFill>
            <a:srgbClr val="E18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Calibri Light" panose="020F0302020204030204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5208905" y="1829435"/>
            <a:ext cx="2820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扫描下载小艺帮</a:t>
            </a:r>
            <a:r>
              <a:rPr lang="en-US" altLang="zh-CN"/>
              <a:t>app</a:t>
            </a:r>
            <a:endParaRPr lang="zh-CN" altLang="en-US"/>
          </a:p>
        </p:txBody>
      </p:sp>
      <p:pic>
        <p:nvPicPr>
          <p:cNvPr id="3" name="图片 2" descr="C:\Users\Will Feng\Desktop\51f62293bd393405a0e4acf357b20e5c.jpg51f62293bd393405a0e4acf357b20e5c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8827135" y="1630045"/>
            <a:ext cx="2099310" cy="38696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2" descr="D:\桌面\科目模板\小艺帮APP.png小艺帮APP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776470" y="2482850"/>
            <a:ext cx="3685540" cy="197866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直接箭头连接符 6"/>
          <p:cNvCxnSpPr/>
          <p:nvPr/>
        </p:nvCxnSpPr>
        <p:spPr>
          <a:xfrm flipV="1">
            <a:off x="8233410" y="2378075"/>
            <a:ext cx="534035" cy="3429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ZEGO logo (线上用色_白底_jpg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257790" y="6095365"/>
            <a:ext cx="1534795" cy="73723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1165860" y="566420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完成身份认证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5" name="图片 14" descr="dd5e45f5447d2a225edb6f1e5b74ec7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285" y="1330960"/>
            <a:ext cx="2127885" cy="4407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文本框 18"/>
          <p:cNvSpPr txBox="1"/>
          <p:nvPr/>
        </p:nvSpPr>
        <p:spPr>
          <a:xfrm>
            <a:off x="8373745" y="1743710"/>
            <a:ext cx="253809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+mn-ea"/>
                <a:cs typeface="+mn-ea"/>
              </a:rPr>
              <a:t>      登录后，根据页面下方</a:t>
            </a:r>
            <a:r>
              <a:rPr lang="en-US" altLang="zh-CN" sz="1600" dirty="0">
                <a:latin typeface="+mn-ea"/>
                <a:cs typeface="+mn-ea"/>
              </a:rPr>
              <a:t>“</a:t>
            </a:r>
            <a:r>
              <a:rPr lang="zh-CN" altLang="en-US" sz="1600" dirty="0">
                <a:latin typeface="+mn-ea"/>
                <a:cs typeface="+mn-ea"/>
              </a:rPr>
              <a:t>认证报考信息</a:t>
            </a:r>
            <a:r>
              <a:rPr lang="en-US" altLang="zh-CN" sz="1600" dirty="0">
                <a:latin typeface="+mn-ea"/>
                <a:cs typeface="+mn-ea"/>
              </a:rPr>
              <a:t>”</a:t>
            </a:r>
            <a:r>
              <a:rPr lang="zh-CN" altLang="en-US" sz="1600" dirty="0">
                <a:latin typeface="+mn-ea"/>
                <a:cs typeface="+mn-ea"/>
              </a:rPr>
              <a:t>的提示进入考生信息页面，完成考生身份信息认证。</a:t>
            </a:r>
            <a:br>
              <a:rPr lang="zh-CN" altLang="en-US" sz="1600" dirty="0">
                <a:latin typeface="+mn-ea"/>
                <a:cs typeface="+mn-ea"/>
              </a:rPr>
            </a:br>
            <a:endParaRPr lang="zh-CN" altLang="en-US" sz="1600" dirty="0">
              <a:latin typeface="+mn-ea"/>
              <a:cs typeface="+mn-ea"/>
            </a:endParaRPr>
          </a:p>
          <a:p>
            <a:r>
              <a:rPr lang="zh-CN" altLang="en-US" sz="1600" dirty="0">
                <a:latin typeface="+mn-ea"/>
                <a:cs typeface="+mn-ea"/>
              </a:rPr>
              <a:t>       身份证可以拍照上传，也可手动输入进行认证；</a:t>
            </a:r>
            <a:endParaRPr lang="zh-CN" altLang="en-US" sz="1600" dirty="0">
              <a:latin typeface="+mn-ea"/>
              <a:cs typeface="+mn-ea"/>
            </a:endParaRPr>
          </a:p>
          <a:p>
            <a:endParaRPr lang="zh-CN" altLang="en-US" sz="1600" dirty="0">
              <a:latin typeface="+mn-ea"/>
              <a:cs typeface="+mn-ea"/>
            </a:endParaRPr>
          </a:p>
          <a:p>
            <a:r>
              <a:rPr lang="zh-CN" altLang="en-US" sz="1600" dirty="0">
                <a:latin typeface="+mn-ea"/>
                <a:cs typeface="+mn-ea"/>
              </a:rPr>
              <a:t>       认证时选择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高考生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”</a:t>
            </a:r>
            <a:r>
              <a:rPr lang="zh-CN" altLang="en-US" sz="1600" dirty="0">
                <a:latin typeface="+mn-ea"/>
                <a:cs typeface="+mn-ea"/>
              </a:rPr>
              <a:t>身份进行认证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，按照指引填写真实考生信息。</a:t>
            </a:r>
            <a:endParaRPr lang="zh-CN" altLang="en-US" sz="1600" dirty="0">
              <a:latin typeface="+mn-ea"/>
              <a:cs typeface="+mn-ea"/>
            </a:endParaRPr>
          </a:p>
        </p:txBody>
      </p:sp>
      <p:pic>
        <p:nvPicPr>
          <p:cNvPr id="3" name="图片 2" descr="a08b7a5a4fb0b1c473d4166a56e766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360" y="1330960"/>
            <a:ext cx="2119630" cy="443357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直接箭头连接符 3"/>
          <p:cNvCxnSpPr/>
          <p:nvPr/>
        </p:nvCxnSpPr>
        <p:spPr>
          <a:xfrm flipV="1">
            <a:off x="3136265" y="3556000"/>
            <a:ext cx="379095" cy="13335"/>
          </a:xfrm>
          <a:prstGeom prst="straightConnector1">
            <a:avLst/>
          </a:prstGeom>
          <a:ln w="57150"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endCxn id="2" idx="1"/>
          </p:cNvCxnSpPr>
          <p:nvPr/>
        </p:nvCxnSpPr>
        <p:spPr>
          <a:xfrm>
            <a:off x="5634990" y="3522715"/>
            <a:ext cx="377190" cy="8069"/>
          </a:xfrm>
          <a:prstGeom prst="straightConnector1">
            <a:avLst/>
          </a:prstGeom>
          <a:ln w="57150"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7" name="图片 2" descr="D:\桌面\军艺\微信图片_20211126155038.jpg微信图片_2021112615503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075045" y="1343660"/>
            <a:ext cx="2230120" cy="44081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c5785f569702df64bcbd048fcd04f58"/>
          <p:cNvPicPr>
            <a:picLocks noChangeAspect="1"/>
          </p:cNvPicPr>
          <p:nvPr/>
        </p:nvPicPr>
        <p:blipFill>
          <a:blip r:embed="rId1"/>
          <a:srcRect t="5662" b="5162"/>
          <a:stretch>
            <a:fillRect/>
          </a:stretch>
        </p:blipFill>
        <p:spPr>
          <a:xfrm>
            <a:off x="1456690" y="1322070"/>
            <a:ext cx="2439670" cy="4730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115" y="1263650"/>
            <a:ext cx="2553970" cy="4781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 descr="ZEGO logo (线上用色_白底_jpg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57790" y="6095365"/>
            <a:ext cx="1534795" cy="73723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4220210" y="3639185"/>
            <a:ext cx="358140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完成认证后，在</a:t>
            </a: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【报考】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页面会出现您有待确认的考试，请点进去确认考试；若未出现确认考试的提醒，可以进入</a:t>
            </a: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【我的】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页面点击</a:t>
            </a: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确认报考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查看是否有确认考试的提醒。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如果没有需要确认的考试记录，请联系学校核对导入考试信息是否正确，如学校确认无误，请考生联系小艺帮客服处理。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1165860" y="566420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确认考试信息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圆角矩形 10"/>
          <p:cNvSpPr/>
          <p:nvPr>
            <p:custDataLst>
              <p:tags r:id="rId7"/>
            </p:custDataLst>
          </p:nvPr>
        </p:nvSpPr>
        <p:spPr>
          <a:xfrm>
            <a:off x="1493663" y="1818455"/>
            <a:ext cx="2366010" cy="52133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Straight Arrow Connector 2"/>
          <p:cNvCxnSpPr/>
          <p:nvPr>
            <p:custDataLst>
              <p:tags r:id="rId8"/>
            </p:custDataLst>
          </p:nvPr>
        </p:nvCxnSpPr>
        <p:spPr>
          <a:xfrm flipH="1">
            <a:off x="7342791" y="2545185"/>
            <a:ext cx="584835" cy="44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>
            <p:custDataLst>
              <p:tags r:id="rId9"/>
            </p:custDataLst>
          </p:nvPr>
        </p:nvSpPr>
        <p:spPr>
          <a:xfrm>
            <a:off x="4584700" y="1322070"/>
            <a:ext cx="2720340" cy="225234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Straight Arrow Connector 2"/>
          <p:cNvCxnSpPr/>
          <p:nvPr>
            <p:custDataLst>
              <p:tags r:id="rId10"/>
            </p:custDataLst>
          </p:nvPr>
        </p:nvCxnSpPr>
        <p:spPr>
          <a:xfrm>
            <a:off x="3895808" y="2546740"/>
            <a:ext cx="598805" cy="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>
            <p:custDataLst>
              <p:tags r:id="rId11"/>
            </p:custDataLst>
          </p:nvPr>
        </p:nvSpPr>
        <p:spPr>
          <a:xfrm flipH="1" flipV="1">
            <a:off x="10408920" y="5688965"/>
            <a:ext cx="473710" cy="35623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>
            <p:custDataLst>
              <p:tags r:id="rId12"/>
            </p:custDataLst>
          </p:nvPr>
        </p:nvSpPr>
        <p:spPr>
          <a:xfrm flipH="1" flipV="1">
            <a:off x="8498840" y="3384550"/>
            <a:ext cx="2339340" cy="39624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>
            <p:custDataLst>
              <p:tags r:id="rId13"/>
            </p:custDataLst>
          </p:nvPr>
        </p:nvCxnSpPr>
        <p:spPr>
          <a:xfrm>
            <a:off x="7913984" y="2535353"/>
            <a:ext cx="10160" cy="178498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14"/>
            </p:custDataLst>
          </p:nvPr>
        </p:nvCxnSpPr>
        <p:spPr>
          <a:xfrm flipV="1">
            <a:off x="7905750" y="4319905"/>
            <a:ext cx="471805" cy="2159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图片 2" descr="C:\Users\Will Feng\Desktop\99999.jpg99999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4880928" y="1451928"/>
            <a:ext cx="2125345" cy="19323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Will Feng\Desktop\88888.jpg8888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80440" y="1084263"/>
            <a:ext cx="2416175" cy="5038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 descr="ZEGO logo (线上用色_白底_jpg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257790" y="6095365"/>
            <a:ext cx="1534795" cy="73723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9154160" y="1621155"/>
            <a:ext cx="2638425" cy="4292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确认完考试信息后，回到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【报考】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页面完成人脸活体认证，根据系统指引去完成（如之前已认证则不需要再次认证）；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进入考试详情页，完成面试预约。注意：请在规定时间内完成面试预约，逾期无法预约，视为放弃考试机会。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预约时间只能选择一次，请选择最合适的一个面试时间进行预约，预约后无法修改，错过预约时间视为放弃本次面试机会。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1595755" y="518160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Lato Regular"/>
                <a:sym typeface="+mn-ea"/>
              </a:rPr>
              <a:t>预约面试时间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Lato Regular"/>
              <a:sym typeface="+mn-ea"/>
            </a:endParaRPr>
          </a:p>
        </p:txBody>
      </p:sp>
      <p:cxnSp>
        <p:nvCxnSpPr>
          <p:cNvPr id="26" name="肘形连接符 25"/>
          <p:cNvCxnSpPr/>
          <p:nvPr>
            <p:custDataLst>
              <p:tags r:id="rId6"/>
            </p:custDataLst>
          </p:nvPr>
        </p:nvCxnSpPr>
        <p:spPr>
          <a:xfrm>
            <a:off x="3441065" y="3074035"/>
            <a:ext cx="315595" cy="3175"/>
          </a:xfrm>
          <a:prstGeom prst="bentConnector3">
            <a:avLst>
              <a:gd name="adj1" fmla="val 50101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肘形连接符 4"/>
          <p:cNvCxnSpPr/>
          <p:nvPr>
            <p:custDataLst>
              <p:tags r:id="rId7"/>
            </p:custDataLst>
          </p:nvPr>
        </p:nvCxnSpPr>
        <p:spPr>
          <a:xfrm>
            <a:off x="5978013" y="2376189"/>
            <a:ext cx="575822" cy="1270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C:\Users\Will Feng\Desktop\f38a0d9d340e190b92b362e703611e9.jpgf38a0d9d340e190b92b362e703611e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801110" y="1083945"/>
            <a:ext cx="2414905" cy="50107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8" descr="1637659963(1)"/>
          <p:cNvPicPr>
            <a:picLocks noChangeAspect="1"/>
          </p:cNvPicPr>
          <p:nvPr/>
        </p:nvPicPr>
        <p:blipFill>
          <a:blip r:embed="rId9"/>
          <a:srcRect t="4336" b="5023"/>
          <a:stretch>
            <a:fillRect/>
          </a:stretch>
        </p:blipFill>
        <p:spPr>
          <a:xfrm>
            <a:off x="6553835" y="1083945"/>
            <a:ext cx="2616200" cy="5038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0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ZEGO logo (线上用色_白底_jpg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257790" y="6095365"/>
            <a:ext cx="1534795" cy="73723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1310006" y="521970"/>
            <a:ext cx="14020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sz="2400" b="1" dirty="0">
                <a:latin typeface="微软雅黑" panose="020B0503020204020204" charset="-122"/>
                <a:ea typeface="微软雅黑" panose="020B0503020204020204" charset="-122"/>
                <a:cs typeface="Lato Regular"/>
                <a:sym typeface="+mn-ea"/>
              </a:rPr>
              <a:t>考前练习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Lato Regular"/>
              <a:sym typeface="+mn-ea"/>
            </a:endParaRPr>
          </a:p>
          <a:p>
            <a:pPr algn="ctr"/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Lato Regular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428740" y="1078230"/>
            <a:ext cx="39147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完成面试预约和考前任务后，可进行不限时不限次的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考前练习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，用来熟悉正式面试的操作流程，请务必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至少进行一次考前练习熟悉面试流程！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a639ff887ade950059a7f83c461c38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195" y="2908935"/>
            <a:ext cx="4138295" cy="19107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 descr="C:\Users\Will Feng\Desktop\b1396913016a63716f8d75b31d71a7a.jpgb1396913016a63716f8d75b31d71a7a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10005" y="1013460"/>
            <a:ext cx="2291715" cy="4832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1" descr="5d0afe0556b1db47eb63ccb316e3533"/>
          <p:cNvPicPr>
            <a:picLocks noChangeAspect="1"/>
          </p:cNvPicPr>
          <p:nvPr/>
        </p:nvPicPr>
        <p:blipFill>
          <a:blip r:embed="rId7"/>
          <a:srcRect t="3997" b="5995"/>
          <a:stretch>
            <a:fillRect/>
          </a:stretch>
        </p:blipFill>
        <p:spPr>
          <a:xfrm>
            <a:off x="3784600" y="1012825"/>
            <a:ext cx="2461260" cy="48329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ZEGO logo (线上用色_白底_jpg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257790" y="6095365"/>
            <a:ext cx="1534795" cy="73723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1475104" y="513080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Lato Regular"/>
                <a:sym typeface="+mn-ea"/>
              </a:rPr>
              <a:t>正式面试</a:t>
            </a:r>
            <a:endParaRPr lang="zh-CN" sz="2400" b="1" dirty="0">
              <a:latin typeface="微软雅黑" panose="020B0503020204020204" charset="-122"/>
              <a:ea typeface="微软雅黑" panose="020B0503020204020204" charset="-122"/>
              <a:cs typeface="Lato Regular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5690870" y="151130"/>
            <a:ext cx="5245100" cy="1706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主机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在预约时间内点击【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开始面试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】，则开始面试排队，等待面试开始。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注意：预约同一时段的考生会遵循先到先排队原则，务必在所选预约时间内进入排队（中途离开将重新开始排队），过时未进入的考生则视为自动放弃本次考试机会。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 descr="提醒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505" y="2313305"/>
            <a:ext cx="5474970" cy="5003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 descr="提醒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0870" y="2860040"/>
            <a:ext cx="5497195" cy="50419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直接箭头连接符 13"/>
          <p:cNvCxnSpPr/>
          <p:nvPr/>
        </p:nvCxnSpPr>
        <p:spPr>
          <a:xfrm>
            <a:off x="2905760" y="3754120"/>
            <a:ext cx="247650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图片 9" descr="C:\Users\Will Feng\Desktop\22222.jpg222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27088" y="1723708"/>
            <a:ext cx="2059305" cy="4060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8" descr="1637665482(1)"/>
          <p:cNvPicPr>
            <a:picLocks noChangeAspect="1"/>
          </p:cNvPicPr>
          <p:nvPr/>
        </p:nvPicPr>
        <p:blipFill>
          <a:blip r:embed="rId8"/>
          <a:srcRect t="3386" b="5162"/>
          <a:stretch>
            <a:fillRect/>
          </a:stretch>
        </p:blipFill>
        <p:spPr>
          <a:xfrm>
            <a:off x="3259455" y="1713865"/>
            <a:ext cx="2059305" cy="40811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1505" y="3489325"/>
            <a:ext cx="5495925" cy="26104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ZEGO logo (线上用色_白底_jpg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57790" y="6095365"/>
            <a:ext cx="1534795" cy="73723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073150" y="502285"/>
            <a:ext cx="21412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Lato Regular"/>
                <a:sym typeface="+mn-ea"/>
              </a:rPr>
              <a:t>考前特别提醒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Lato Regular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4090" y="962660"/>
            <a:ext cx="1092390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400"/>
              <a:t>(1)采用单机位考试模式，使用</a:t>
            </a:r>
            <a:r>
              <a:rPr lang="en-US" altLang="zh-CN" sz="1400"/>
              <a:t>1</a:t>
            </a:r>
            <a:r>
              <a:rPr lang="zh-CN" altLang="en-US" sz="1400"/>
              <a:t>部手机完成考试。须使用android7.0及以上或ios系统10.0以上的近两年上市的主流品牌机（例如华为、小米、oppo、vivo、苹果等千元以上机型）。</a:t>
            </a:r>
            <a:endParaRPr lang="zh-CN" altLang="en-US" sz="1400"/>
          </a:p>
          <a:p>
            <a:pPr>
              <a:lnSpc>
                <a:spcPct val="200000"/>
              </a:lnSpc>
            </a:pPr>
            <a:r>
              <a:rPr lang="zh-CN" altLang="en-US" sz="1400"/>
              <a:t>(2)为保证考试过程不受干扰，建议考生准备拍摄背景单一、安静无杂音的场所，注意避免或减小风声、手机铃声等杂音，保证光线充足，确保拍摄视频画面清晰。</a:t>
            </a:r>
            <a:endParaRPr lang="zh-CN" altLang="en-US" sz="1400"/>
          </a:p>
          <a:p>
            <a:pPr>
              <a:lnSpc>
                <a:spcPct val="200000"/>
              </a:lnSpc>
            </a:pPr>
            <a:r>
              <a:rPr lang="zh-CN" altLang="en-US" sz="1400"/>
              <a:t>(</a:t>
            </a:r>
            <a:r>
              <a:rPr lang="en-US" altLang="zh-CN" sz="1400"/>
              <a:t>3</a:t>
            </a:r>
            <a:r>
              <a:rPr lang="zh-CN" altLang="en-US" sz="1400"/>
              <a:t>)为保证拍摄画面稳定，建议考生使用手机支架、稳定器等辅助设备，注意辅助设备不要遮挡手机话筒，避免影响音频录制效果。</a:t>
            </a:r>
            <a:endParaRPr lang="zh-CN" altLang="en-US" sz="1400"/>
          </a:p>
          <a:p>
            <a:pPr>
              <a:lnSpc>
                <a:spcPct val="200000"/>
              </a:lnSpc>
            </a:pPr>
            <a:r>
              <a:rPr lang="zh-CN" altLang="en-US" sz="1400"/>
              <a:t>(</a:t>
            </a:r>
            <a:r>
              <a:rPr lang="en-US" altLang="zh-CN" sz="1400"/>
              <a:t>4</a:t>
            </a:r>
            <a:r>
              <a:rPr lang="zh-CN" altLang="en-US" sz="1400"/>
              <a:t>)务必保持手机电量充足，确保在考试过程中不会出现因手机电量过低自动关机、录制内容丢失，必须准备好电源以便随时使用。</a:t>
            </a:r>
            <a:endParaRPr lang="zh-CN" altLang="en-US" sz="1400"/>
          </a:p>
          <a:p>
            <a:pPr>
              <a:lnSpc>
                <a:spcPct val="200000"/>
              </a:lnSpc>
            </a:pPr>
            <a:r>
              <a:rPr lang="zh-CN" altLang="en-US" sz="1400"/>
              <a:t>(</a:t>
            </a:r>
            <a:r>
              <a:rPr lang="en-US" altLang="zh-CN" sz="1400"/>
              <a:t>5</a:t>
            </a:r>
            <a:r>
              <a:rPr lang="zh-CN" altLang="en-US" sz="1400"/>
              <a:t>)务必确保考试时手机存储空间充足，至少有10G的剩余存储空间，录制时间越长，需要预留的内存空间越多。</a:t>
            </a:r>
            <a:endParaRPr lang="zh-CN" altLang="en-US" sz="1400"/>
          </a:p>
          <a:p>
            <a:pPr>
              <a:lnSpc>
                <a:spcPct val="200000"/>
              </a:lnSpc>
            </a:pPr>
            <a:r>
              <a:rPr lang="zh-CN" altLang="en-US" sz="1400"/>
              <a:t>(</a:t>
            </a:r>
            <a:r>
              <a:rPr lang="en-US" altLang="zh-CN" sz="1400"/>
              <a:t>6</a:t>
            </a:r>
            <a:r>
              <a:rPr lang="zh-CN" altLang="en-US" sz="1400"/>
              <a:t>)务必检查网络信号，建议是稳定的wifi或者4G网络，确保考试全程网络环境正常，避免出现断网情况导致视频中断。</a:t>
            </a:r>
            <a:endParaRPr lang="zh-CN" altLang="en-US" sz="1400"/>
          </a:p>
          <a:p>
            <a:pPr>
              <a:lnSpc>
                <a:spcPct val="200000"/>
              </a:lnSpc>
            </a:pPr>
            <a:r>
              <a:rPr lang="zh-CN" altLang="en-US" sz="1400"/>
              <a:t>(</a:t>
            </a:r>
            <a:r>
              <a:rPr lang="en-US" altLang="zh-CN" sz="1400"/>
              <a:t>7</a:t>
            </a:r>
            <a:r>
              <a:rPr lang="zh-CN" altLang="en-US" sz="1400"/>
              <a:t>)务必禁止通话功能，退出、关闭除小艺帮APP之外的其他应用程序，例如微信、QQ、录屏、音乐、视频、在线课堂等。手机不得使用夜间模式和静音模式。</a:t>
            </a:r>
            <a:endParaRPr lang="zh-CN" altLang="en-US" sz="1400"/>
          </a:p>
          <a:p>
            <a:pPr>
              <a:lnSpc>
                <a:spcPct val="200000"/>
              </a:lnSpc>
            </a:pPr>
            <a:r>
              <a:rPr lang="zh-CN" altLang="en-US" sz="1400"/>
              <a:t>(</a:t>
            </a:r>
            <a:r>
              <a:rPr lang="en-US" altLang="zh-CN" sz="1400"/>
              <a:t>8</a:t>
            </a:r>
            <a:r>
              <a:rPr lang="zh-CN" altLang="en-US" sz="1400"/>
              <a:t>)在正式考试前请务必进行考前练习，熟悉小艺帮APP操作流程和考试流程，以免影响正式考试。（因考前练习数据占用手机内存空间，注意在正式考试开始之前清理数据）</a:t>
            </a:r>
            <a:endParaRPr lang="zh-CN" altLang="en-US" sz="1400"/>
          </a:p>
          <a:p>
            <a:pPr>
              <a:lnSpc>
                <a:spcPct val="200000"/>
              </a:lnSpc>
            </a:pPr>
            <a:r>
              <a:rPr lang="zh-CN" altLang="en-US" sz="1400"/>
              <a:t>(</a:t>
            </a:r>
            <a:r>
              <a:rPr lang="en-US" altLang="zh-CN" sz="1400"/>
              <a:t>9</a:t>
            </a:r>
            <a:r>
              <a:rPr lang="zh-CN" altLang="en-US" sz="1400"/>
              <a:t>) 请务必使用手机系统自带的中文简体标准字体，选择字体大小为标准模式。</a:t>
            </a:r>
            <a:endParaRPr lang="zh-CN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10.xml><?xml version="1.0" encoding="utf-8"?>
<p:tagLst xmlns:p="http://schemas.openxmlformats.org/presentationml/2006/main">
  <p:tag name="KSO_WM_FULL_TEXT_BEAUTIFY_COPY_ID" val="38"/>
</p:tagLst>
</file>

<file path=ppt/tags/tag11.xml><?xml version="1.0" encoding="utf-8"?>
<p:tagLst xmlns:p="http://schemas.openxmlformats.org/presentationml/2006/main">
  <p:tag name="KSO_WM_FULL_TEXT_BEAUTIFY_COPY_ID" val="40"/>
</p:tagLst>
</file>

<file path=ppt/tags/tag12.xml><?xml version="1.0" encoding="utf-8"?>
<p:tagLst xmlns:p="http://schemas.openxmlformats.org/presentationml/2006/main">
  <p:tag name="KSO_WM_FULL_TEXT_BEAUTIFY_COPY_ID" val="41"/>
</p:tagLst>
</file>

<file path=ppt/tags/tag13.xml><?xml version="1.0" encoding="utf-8"?>
<p:tagLst xmlns:p="http://schemas.openxmlformats.org/presentationml/2006/main">
  <p:tag name="KSO_WM_FULL_TEXT_BEAUTIFY_COPY_ID" val="43"/>
</p:tagLst>
</file>

<file path=ppt/tags/tag14.xml><?xml version="1.0" encoding="utf-8"?>
<p:tagLst xmlns:p="http://schemas.openxmlformats.org/presentationml/2006/main">
  <p:tag name="KSO_WM_FULL_TEXT_BEAUTIFY_COPY_ID" val="44"/>
</p:tagLst>
</file>

<file path=ppt/tags/tag15.xml><?xml version="1.0" encoding="utf-8"?>
<p:tagLst xmlns:p="http://schemas.openxmlformats.org/presentationml/2006/main">
  <p:tag name="KSO_WM_FULL_TEXT_BEAUTIFY_COPY_ID" val="6"/>
</p:tagLst>
</file>

<file path=ppt/tags/tag16.xml><?xml version="1.0" encoding="utf-8"?>
<p:tagLst xmlns:p="http://schemas.openxmlformats.org/presentationml/2006/main">
  <p:tag name="KSO_WM_FULL_TEXT_BEAUTIFY_COPY_ID" val="7"/>
</p:tagLst>
</file>

<file path=ppt/tags/tag17.xml><?xml version="1.0" encoding="utf-8"?>
<p:tagLst xmlns:p="http://schemas.openxmlformats.org/presentationml/2006/main">
  <p:tag name="KSO_WM_FULL_TEXT_BEAUTIFY_COPY_ID" val="8"/>
</p:tagLst>
</file>

<file path=ppt/tags/tag18.xml><?xml version="1.0" encoding="utf-8"?>
<p:tagLst xmlns:p="http://schemas.openxmlformats.org/presentationml/2006/main">
  <p:tag name="KSO_WM_SLIDE_MODEL_TYPE" val="cover"/>
  <p:tag name="KSO_WM_FULL_TEXT_BEAUTIFY_COPY_ID" val="150996011"/>
</p:tagLst>
</file>

<file path=ppt/tags/tag19.xml><?xml version="1.0" encoding="utf-8"?>
<p:tagLst xmlns:p="http://schemas.openxmlformats.org/presentationml/2006/main">
  <p:tag name="KSO_WM_FULL_TEXT_BEAUTIFY_COPY_ID" val="8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p="http://schemas.openxmlformats.org/presentationml/2006/main">
  <p:tag name="KSO_WM_FULL_TEXT_BEAUTIFY_COPY_ID" val="34"/>
</p:tagLst>
</file>

<file path=ppt/tags/tag21.xml><?xml version="1.0" encoding="utf-8"?>
<p:tagLst xmlns:p="http://schemas.openxmlformats.org/presentationml/2006/main">
  <p:tag name="KSO_WM_FULL_TEXT_BEAUTIFY_COPY_ID" val="79"/>
</p:tagLst>
</file>

<file path=ppt/tags/tag22.xml><?xml version="1.0" encoding="utf-8"?>
<p:tagLst xmlns:p="http://schemas.openxmlformats.org/presentationml/2006/main">
  <p:tag name="KSO_WM_FULL_TEXT_BEAUTIFY_COPY_ID" val="122"/>
</p:tagLst>
</file>

<file path=ppt/tags/tag23.xml><?xml version="1.0" encoding="utf-8"?>
<p:tagLst xmlns:p="http://schemas.openxmlformats.org/presentationml/2006/main">
  <p:tag name="KSO_WM_FULL_TEXT_BEAUTIFY_COPY_ID" val="72"/>
</p:tagLst>
</file>

<file path=ppt/tags/tag24.xml><?xml version="1.0" encoding="utf-8"?>
<p:tagLst xmlns:p="http://schemas.openxmlformats.org/presentationml/2006/main">
  <p:tag name="KSO_WM_FULL_TEXT_BEAUTIFY_COPY_ID" val="124"/>
</p:tagLst>
</file>

<file path=ppt/tags/tag25.xml><?xml version="1.0" encoding="utf-8"?>
<p:tagLst xmlns:p="http://schemas.openxmlformats.org/presentationml/2006/main">
  <p:tag name="KSO_WM_FULL_TEXT_BEAUTIFY_COPY_ID" val="111"/>
</p:tagLst>
</file>

<file path=ppt/tags/tag26.xml><?xml version="1.0" encoding="utf-8"?>
<p:tagLst xmlns:p="http://schemas.openxmlformats.org/presentationml/2006/main">
  <p:tag name="KSO_WM_FULL_TEXT_BEAUTIFY_COPY_ID" val="3"/>
</p:tagLst>
</file>

<file path=ppt/tags/tag27.xml><?xml version="1.0" encoding="utf-8"?>
<p:tagLst xmlns:p="http://schemas.openxmlformats.org/presentationml/2006/main">
  <p:tag name="KSO_WM_FULL_TEXT_BEAUTIFY_COPY_ID" val="126"/>
</p:tagLst>
</file>

<file path=ppt/tags/tag28.xml><?xml version="1.0" encoding="utf-8"?>
<p:tagLst xmlns:p="http://schemas.openxmlformats.org/presentationml/2006/main">
  <p:tag name="KSO_WM_FULL_TEXT_BEAUTIFY_COPY_ID" val="130"/>
</p:tagLst>
</file>

<file path=ppt/tags/tag29.xml><?xml version="1.0" encoding="utf-8"?>
<p:tagLst xmlns:p="http://schemas.openxmlformats.org/presentationml/2006/main">
  <p:tag name="KSO_WM_FULL_TEXT_BEAUTIFY_COPY_ID" val="9"/>
</p:tagLst>
</file>

<file path=ppt/tags/tag3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0.xml><?xml version="1.0" encoding="utf-8"?>
<p:tagLst xmlns:p="http://schemas.openxmlformats.org/presentationml/2006/main">
  <p:tag name="KSO_WM_FULL_TEXT_BEAUTIFY_COPY_ID" val="151"/>
</p:tagLst>
</file>

<file path=ppt/tags/tag31.xml><?xml version="1.0" encoding="utf-8"?>
<p:tagLst xmlns:p="http://schemas.openxmlformats.org/presentationml/2006/main">
  <p:tag name="KSO_WM_FULL_TEXT_BEAUTIFY_COPY_ID" val="12"/>
</p:tagLst>
</file>

<file path=ppt/tags/tag32.xml><?xml version="1.0" encoding="utf-8"?>
<p:tagLst xmlns:p="http://schemas.openxmlformats.org/presentationml/2006/main">
  <p:tag name="KSO_WM_FULL_TEXT_BEAUTIFY_COPY_ID" val="174"/>
</p:tagLst>
</file>

<file path=ppt/tags/tag33.xml><?xml version="1.0" encoding="utf-8"?>
<p:tagLst xmlns:p="http://schemas.openxmlformats.org/presentationml/2006/main">
  <p:tag name="KSO_WM_FULL_TEXT_BEAUTIFY_COPY_ID" val="15"/>
</p:tagLst>
</file>

<file path=ppt/tags/tag34.xml><?xml version="1.0" encoding="utf-8"?>
<p:tagLst xmlns:p="http://schemas.openxmlformats.org/presentationml/2006/main">
  <p:tag name="KSO_WM_FULL_TEXT_BEAUTIFY_COPY_ID" val="25"/>
</p:tagLst>
</file>

<file path=ppt/tags/tag35.xml><?xml version="1.0" encoding="utf-8"?>
<p:tagLst xmlns:p="http://schemas.openxmlformats.org/presentationml/2006/main">
  <p:tag name="KSO_WM_FULL_TEXT_BEAUTIFY_COPY_ID" val="2"/>
</p:tagLst>
</file>

<file path=ppt/tags/tag36.xml><?xml version="1.0" encoding="utf-8"?>
<p:tagLst xmlns:p="http://schemas.openxmlformats.org/presentationml/2006/main">
  <p:tag name="KSO_WM_FULL_TEXT_BEAUTIFY_COPY_ID" val="14"/>
</p:tagLst>
</file>

<file path=ppt/tags/tag37.xml><?xml version="1.0" encoding="utf-8"?>
<p:tagLst xmlns:p="http://schemas.openxmlformats.org/presentationml/2006/main">
  <p:tag name="KSO_WM_FULL_TEXT_BEAUTIFY_COPY_ID" val="16"/>
</p:tagLst>
</file>

<file path=ppt/tags/tag38.xml><?xml version="1.0" encoding="utf-8"?>
<p:tagLst xmlns:p="http://schemas.openxmlformats.org/presentationml/2006/main">
  <p:tag name="KSO_WM_FULL_TEXT_BEAUTIFY_COPY_ID" val="17"/>
</p:tagLst>
</file>

<file path=ppt/tags/tag39.xml><?xml version="1.0" encoding="utf-8"?>
<p:tagLst xmlns:p="http://schemas.openxmlformats.org/presentationml/2006/main">
  <p:tag name="KSO_WM_FULL_TEXT_BEAUTIFY_COPY_ID" val="18"/>
</p:tagLst>
</file>

<file path=ppt/tags/tag4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0.xml><?xml version="1.0" encoding="utf-8"?>
<p:tagLst xmlns:p="http://schemas.openxmlformats.org/presentationml/2006/main">
  <p:tag name="KSO_WM_FULL_TEXT_BEAUTIFY_COPY_ID" val="150996100"/>
</p:tagLst>
</file>

<file path=ppt/tags/tag41.xml><?xml version="1.0" encoding="utf-8"?>
<p:tagLst xmlns:p="http://schemas.openxmlformats.org/presentationml/2006/main">
  <p:tag name="KSO_WM_FULL_TEXT_BEAUTIFY_COPY_ID" val="8"/>
</p:tagLst>
</file>

<file path=ppt/tags/tag42.xml><?xml version="1.0" encoding="utf-8"?>
<p:tagLst xmlns:p="http://schemas.openxmlformats.org/presentationml/2006/main">
  <p:tag name="KSO_WM_FULL_TEXT_BEAUTIFY_COPY_ID" val="25"/>
</p:tagLst>
</file>

<file path=ppt/tags/tag43.xml><?xml version="1.0" encoding="utf-8"?>
<p:tagLst xmlns:p="http://schemas.openxmlformats.org/presentationml/2006/main">
  <p:tag name="KSO_WM_FULL_TEXT_BEAUTIFY_COPY_ID" val="23"/>
</p:tagLst>
</file>

<file path=ppt/tags/tag44.xml><?xml version="1.0" encoding="utf-8"?>
<p:tagLst xmlns:p="http://schemas.openxmlformats.org/presentationml/2006/main">
  <p:tag name="KSO_WM_FULL_TEXT_BEAUTIFY_COPY_ID" val="24"/>
</p:tagLst>
</file>

<file path=ppt/tags/tag45.xml><?xml version="1.0" encoding="utf-8"?>
<p:tagLst xmlns:p="http://schemas.openxmlformats.org/presentationml/2006/main">
  <p:tag name="KSO_WM_FULL_TEXT_BEAUTIFY_COPY_ID" val="2"/>
</p:tagLst>
</file>

<file path=ppt/tags/tag46.xml><?xml version="1.0" encoding="utf-8"?>
<p:tagLst xmlns:p="http://schemas.openxmlformats.org/presentationml/2006/main">
  <p:tag name="KSO_WM_FULL_TEXT_BEAUTIFY_COPY_ID" val="9"/>
</p:tagLst>
</file>

<file path=ppt/tags/tag47.xml><?xml version="1.0" encoding="utf-8"?>
<p:tagLst xmlns:p="http://schemas.openxmlformats.org/presentationml/2006/main">
  <p:tag name="KSO_WM_FULL_TEXT_BEAUTIFY_COPY_ID" val="4"/>
</p:tagLst>
</file>

<file path=ppt/tags/tag48.xml><?xml version="1.0" encoding="utf-8"?>
<p:tagLst xmlns:p="http://schemas.openxmlformats.org/presentationml/2006/main">
  <p:tag name="KSO_WM_FULL_TEXT_BEAUTIFY_COPY_ID" val="3"/>
</p:tagLst>
</file>

<file path=ppt/tags/tag49.xml><?xml version="1.0" encoding="utf-8"?>
<p:tagLst xmlns:p="http://schemas.openxmlformats.org/presentationml/2006/main">
  <p:tag name="KSO_WM_FULL_TEXT_BEAUTIFY_COPY_ID" val="150996025"/>
</p:tagLst>
</file>

<file path=ppt/tags/tag5.xml><?xml version="1.0" encoding="utf-8"?>
<p:tagLst xmlns:p="http://schemas.openxmlformats.org/presentationml/2006/main">
  <p:tag name="KSO_WM_FULL_TEXT_BEAUTIFY_COPY_ID" val="27"/>
</p:tagLst>
</file>

<file path=ppt/tags/tag50.xml><?xml version="1.0" encoding="utf-8"?>
<p:tagLst xmlns:p="http://schemas.openxmlformats.org/presentationml/2006/main">
  <p:tag name="KSO_WM_FULL_TEXT_BEAUTIFY_COPY_ID" val="8"/>
</p:tagLst>
</file>

<file path=ppt/tags/tag51.xml><?xml version="1.0" encoding="utf-8"?>
<p:tagLst xmlns:p="http://schemas.openxmlformats.org/presentationml/2006/main">
  <p:tag name="KSO_WM_FULL_TEXT_BEAUTIFY_COPY_ID" val="17"/>
</p:tagLst>
</file>

<file path=ppt/tags/tag52.xml><?xml version="1.0" encoding="utf-8"?>
<p:tagLst xmlns:p="http://schemas.openxmlformats.org/presentationml/2006/main">
  <p:tag name="KSO_WM_FULL_TEXT_BEAUTIFY_COPY_ID" val="150996107"/>
</p:tagLst>
</file>

<file path=ppt/tags/tag53.xml><?xml version="1.0" encoding="utf-8"?>
<p:tagLst xmlns:p="http://schemas.openxmlformats.org/presentationml/2006/main">
  <p:tag name="KSO_WM_FULL_TEXT_BEAUTIFY_COPY_ID" val="8"/>
</p:tagLst>
</file>

<file path=ppt/tags/tag54.xml><?xml version="1.0" encoding="utf-8"?>
<p:tagLst xmlns:p="http://schemas.openxmlformats.org/presentationml/2006/main">
  <p:tag name="KSO_WM_FULL_TEXT_BEAUTIFY_COPY_ID" val="9"/>
</p:tagLst>
</file>

<file path=ppt/tags/tag55.xml><?xml version="1.0" encoding="utf-8"?>
<p:tagLst xmlns:p="http://schemas.openxmlformats.org/presentationml/2006/main">
  <p:tag name="KSO_WM_FULL_TEXT_BEAUTIFY_COPY_ID" val="17"/>
</p:tagLst>
</file>

<file path=ppt/tags/tag56.xml><?xml version="1.0" encoding="utf-8"?>
<p:tagLst xmlns:p="http://schemas.openxmlformats.org/presentationml/2006/main">
  <p:tag name="KSO_WM_FULL_TEXT_BEAUTIFY_COPY_ID" val="11"/>
</p:tagLst>
</file>

<file path=ppt/tags/tag57.xml><?xml version="1.0" encoding="utf-8"?>
<p:tagLst xmlns:p="http://schemas.openxmlformats.org/presentationml/2006/main">
  <p:tag name="KSO_WM_FULL_TEXT_BEAUTIFY_COPY_ID" val="12"/>
</p:tagLst>
</file>

<file path=ppt/tags/tag58.xml><?xml version="1.0" encoding="utf-8"?>
<p:tagLst xmlns:p="http://schemas.openxmlformats.org/presentationml/2006/main">
  <p:tag name="KSO_WM_FULL_TEXT_BEAUTIFY_COPY_ID" val="16"/>
</p:tagLst>
</file>

<file path=ppt/tags/tag59.xml><?xml version="1.0" encoding="utf-8"?>
<p:tagLst xmlns:p="http://schemas.openxmlformats.org/presentationml/2006/main">
  <p:tag name="KSO_WM_FULL_TEXT_BEAUTIFY_COPY_ID" val="4"/>
</p:tagLst>
</file>

<file path=ppt/tags/tag6.xml><?xml version="1.0" encoding="utf-8"?>
<p:tagLst xmlns:p="http://schemas.openxmlformats.org/presentationml/2006/main">
  <p:tag name="KSO_WM_FULL_TEXT_BEAUTIFY_COPY_ID" val="28"/>
</p:tagLst>
</file>

<file path=ppt/tags/tag60.xml><?xml version="1.0" encoding="utf-8"?>
<p:tagLst xmlns:p="http://schemas.openxmlformats.org/presentationml/2006/main">
  <p:tag name="KSO_WM_FULL_TEXT_BEAUTIFY_COPY_ID" val="7"/>
</p:tagLst>
</file>

<file path=ppt/tags/tag61.xml><?xml version="1.0" encoding="utf-8"?>
<p:tagLst xmlns:p="http://schemas.openxmlformats.org/presentationml/2006/main">
  <p:tag name="KSO_WM_FULL_TEXT_BEAUTIFY_COPY_ID" val="10"/>
</p:tagLst>
</file>

<file path=ppt/tags/tag62.xml><?xml version="1.0" encoding="utf-8"?>
<p:tagLst xmlns:p="http://schemas.openxmlformats.org/presentationml/2006/main">
  <p:tag name="KSO_WM_FULL_TEXT_BEAUTIFY_COPY_ID" val="13"/>
</p:tagLst>
</file>

<file path=ppt/tags/tag63.xml><?xml version="1.0" encoding="utf-8"?>
<p:tagLst xmlns:p="http://schemas.openxmlformats.org/presentationml/2006/main">
  <p:tag name="KSO_WM_FULL_TEXT_BEAUTIFY_COPY_ID" val="18"/>
</p:tagLst>
</file>

<file path=ppt/tags/tag64.xml><?xml version="1.0" encoding="utf-8"?>
<p:tagLst xmlns:p="http://schemas.openxmlformats.org/presentationml/2006/main">
  <p:tag name="KSO_WM_FULL_TEXT_BEAUTIFY_COPY_ID" val="150996101"/>
</p:tagLst>
</file>

<file path=ppt/tags/tag65.xml><?xml version="1.0" encoding="utf-8"?>
<p:tagLst xmlns:p="http://schemas.openxmlformats.org/presentationml/2006/main">
  <p:tag name="KSO_WM_FULL_TEXT_BEAUTIFY_COPY_ID" val="8"/>
</p:tagLst>
</file>

<file path=ppt/tags/tag66.xml><?xml version="1.0" encoding="utf-8"?>
<p:tagLst xmlns:p="http://schemas.openxmlformats.org/presentationml/2006/main">
  <p:tag name="KSO_WM_FULL_TEXT_BEAUTIFY_COPY_ID" val="13"/>
</p:tagLst>
</file>

<file path=ppt/tags/tag67.xml><?xml version="1.0" encoding="utf-8"?>
<p:tagLst xmlns:p="http://schemas.openxmlformats.org/presentationml/2006/main">
  <p:tag name="KSO_WM_FULL_TEXT_BEAUTIFY_COPY_ID" val="17"/>
</p:tagLst>
</file>

<file path=ppt/tags/tag68.xml><?xml version="1.0" encoding="utf-8"?>
<p:tagLst xmlns:p="http://schemas.openxmlformats.org/presentationml/2006/main">
  <p:tag name="KSO_WM_FULL_TEXT_BEAUTIFY_COPY_ID" val="26"/>
</p:tagLst>
</file>

<file path=ppt/tags/tag69.xml><?xml version="1.0" encoding="utf-8"?>
<p:tagLst xmlns:p="http://schemas.openxmlformats.org/presentationml/2006/main">
  <p:tag name="KSO_WM_FULL_TEXT_BEAUTIFY_COPY_ID" val="26"/>
</p:tagLst>
</file>

<file path=ppt/tags/tag7.xml><?xml version="1.0" encoding="utf-8"?>
<p:tagLst xmlns:p="http://schemas.openxmlformats.org/presentationml/2006/main">
  <p:tag name="KSO_WM_FULL_TEXT_BEAUTIFY_COPY_ID" val="30"/>
</p:tagLst>
</file>

<file path=ppt/tags/tag70.xml><?xml version="1.0" encoding="utf-8"?>
<p:tagLst xmlns:p="http://schemas.openxmlformats.org/presentationml/2006/main">
  <p:tag name="KSO_WM_FULL_TEXT_BEAUTIFY_COPY_ID" val="150996084"/>
</p:tagLst>
</file>

<file path=ppt/tags/tag71.xml><?xml version="1.0" encoding="utf-8"?>
<p:tagLst xmlns:p="http://schemas.openxmlformats.org/presentationml/2006/main">
  <p:tag name="KSO_WM_FULL_TEXT_BEAUTIFY_COPY_ID" val="8"/>
</p:tagLst>
</file>

<file path=ppt/tags/tag72.xml><?xml version="1.0" encoding="utf-8"?>
<p:tagLst xmlns:p="http://schemas.openxmlformats.org/presentationml/2006/main">
  <p:tag name="KSO_WM_FULL_TEXT_BEAUTIFY_COPY_ID" val="17"/>
</p:tagLst>
</file>

<file path=ppt/tags/tag73.xml><?xml version="1.0" encoding="utf-8"?>
<p:tagLst xmlns:p="http://schemas.openxmlformats.org/presentationml/2006/main">
  <p:tag name="KSO_WM_FULL_TEXT_BEAUTIFY_COPY_ID" val="14"/>
</p:tagLst>
</file>

<file path=ppt/tags/tag74.xml><?xml version="1.0" encoding="utf-8"?>
<p:tagLst xmlns:p="http://schemas.openxmlformats.org/presentationml/2006/main">
  <p:tag name="KSO_WM_FULL_TEXT_BEAUTIFY_COPY_ID" val="150996057"/>
</p:tagLst>
</file>

<file path=ppt/tags/tag75.xml><?xml version="1.0" encoding="utf-8"?>
<p:tagLst xmlns:p="http://schemas.openxmlformats.org/presentationml/2006/main">
  <p:tag name="KSO_WM_FULL_TEXT_BEAUTIFY_COPY_ID" val="8"/>
</p:tagLst>
</file>

<file path=ppt/tags/tag76.xml><?xml version="1.0" encoding="utf-8"?>
<p:tagLst xmlns:p="http://schemas.openxmlformats.org/presentationml/2006/main">
  <p:tag name="KSO_WM_FULL_TEXT_BEAUTIFY_COPY_ID" val="17"/>
</p:tagLst>
</file>

<file path=ppt/tags/tag77.xml><?xml version="1.0" encoding="utf-8"?>
<p:tagLst xmlns:p="http://schemas.openxmlformats.org/presentationml/2006/main">
  <p:tag name="KSO_WM_FULL_TEXT_BEAUTIFY_COPY_ID" val="13"/>
</p:tagLst>
</file>

<file path=ppt/tags/tag78.xml><?xml version="1.0" encoding="utf-8"?>
<p:tagLst xmlns:p="http://schemas.openxmlformats.org/presentationml/2006/main">
  <p:tag name="KSO_WM_FULL_TEXT_BEAUTIFY_COPY_ID" val="150996088"/>
</p:tagLst>
</file>

<file path=ppt/tags/tag79.xml><?xml version="1.0" encoding="utf-8"?>
<p:tagLst xmlns:p="http://schemas.openxmlformats.org/presentationml/2006/main">
  <p:tag name="KSO_WM_FULL_TEXT_BEAUTIFY_COPY_ID" val="193"/>
</p:tagLst>
</file>

<file path=ppt/tags/tag8.xml><?xml version="1.0" encoding="utf-8"?>
<p:tagLst xmlns:p="http://schemas.openxmlformats.org/presentationml/2006/main">
  <p:tag name="KSO_WM_FULL_TEXT_BEAUTIFY_COPY_ID" val="31"/>
</p:tagLst>
</file>

<file path=ppt/tags/tag80.xml><?xml version="1.0" encoding="utf-8"?>
<p:tagLst xmlns:p="http://schemas.openxmlformats.org/presentationml/2006/main">
  <p:tag name="KSO_WM_FULL_TEXT_BEAUTIFY_COPY_ID" val="9"/>
</p:tagLst>
</file>

<file path=ppt/tags/tag81.xml><?xml version="1.0" encoding="utf-8"?>
<p:tagLst xmlns:p="http://schemas.openxmlformats.org/presentationml/2006/main">
  <p:tag name="KSO_WM_FULL_TEXT_BEAUTIFY_COPY_ID" val="10"/>
</p:tagLst>
</file>

<file path=ppt/tags/tag82.xml><?xml version="1.0" encoding="utf-8"?>
<p:tagLst xmlns:p="http://schemas.openxmlformats.org/presentationml/2006/main">
  <p:tag name="KSO_WM_FULL_TEXT_BEAUTIFY_COPY_ID" val="11"/>
</p:tagLst>
</file>

<file path=ppt/tags/tag83.xml><?xml version="1.0" encoding="utf-8"?>
<p:tagLst xmlns:p="http://schemas.openxmlformats.org/presentationml/2006/main">
  <p:tag name="KSO_WM_FULL_TEXT_BEAUTIFY_COPY_ID" val="23"/>
</p:tagLst>
</file>

<file path=ppt/tags/tag84.xml><?xml version="1.0" encoding="utf-8"?>
<p:tagLst xmlns:p="http://schemas.openxmlformats.org/presentationml/2006/main">
  <p:tag name="KSO_WM_FULL_TEXT_BEAUTIFY_COPY_ID" val="24"/>
</p:tagLst>
</file>

<file path=ppt/tags/tag85.xml><?xml version="1.0" encoding="utf-8"?>
<p:tagLst xmlns:p="http://schemas.openxmlformats.org/presentationml/2006/main">
  <p:tag name="KSO_WM_FULL_TEXT_BEAUTIFY_COPY_ID" val="122"/>
</p:tagLst>
</file>

<file path=ppt/tags/tag86.xml><?xml version="1.0" encoding="utf-8"?>
<p:tagLst xmlns:p="http://schemas.openxmlformats.org/presentationml/2006/main">
  <p:tag name="KSO_WM_FULL_TEXT_BEAUTIFY_COPY_ID" val="7"/>
</p:tagLst>
</file>

<file path=ppt/tags/tag87.xml><?xml version="1.0" encoding="utf-8"?>
<p:tagLst xmlns:p="http://schemas.openxmlformats.org/presentationml/2006/main">
  <p:tag name="KSO_WM_FULL_TEXT_BEAUTIFY_COPY_ID" val="20"/>
</p:tagLst>
</file>

<file path=ppt/tags/tag88.xml><?xml version="1.0" encoding="utf-8"?>
<p:tagLst xmlns:p="http://schemas.openxmlformats.org/presentationml/2006/main">
  <p:tag name="KSO_WM_FULL_TEXT_BEAUTIFY_COPY_ID" val="21"/>
</p:tagLst>
</file>

<file path=ppt/tags/tag89.xml><?xml version="1.0" encoding="utf-8"?>
<p:tagLst xmlns:p="http://schemas.openxmlformats.org/presentationml/2006/main">
  <p:tag name="KSO_WM_FULL_TEXT_BEAUTIFY_COPY_ID" val="22"/>
</p:tagLst>
</file>

<file path=ppt/tags/tag9.xml><?xml version="1.0" encoding="utf-8"?>
<p:tagLst xmlns:p="http://schemas.openxmlformats.org/presentationml/2006/main">
  <p:tag name="KSO_WM_FULL_TEXT_BEAUTIFY_COPY_ID" val="37"/>
</p:tagLst>
</file>

<file path=ppt/tags/tag90.xml><?xml version="1.0" encoding="utf-8"?>
<p:tagLst xmlns:p="http://schemas.openxmlformats.org/presentationml/2006/main">
  <p:tag name="KSO_WM_FULL_TEXT_BEAUTIFY_COPY_ID" val="27"/>
</p:tagLst>
</file>

<file path=ppt/tags/tag91.xml><?xml version="1.0" encoding="utf-8"?>
<p:tagLst xmlns:p="http://schemas.openxmlformats.org/presentationml/2006/main">
  <p:tag name="KSO_WM_FULL_TEXT_BEAUTIFY_COPY_ID" val="28"/>
</p:tagLst>
</file>

<file path=ppt/tags/tag92.xml><?xml version="1.0" encoding="utf-8"?>
<p:tagLst xmlns:p="http://schemas.openxmlformats.org/presentationml/2006/main">
  <p:tag name="KSO_WM_FULL_TEXT_BEAUTIFY_COPY_ID" val="29"/>
</p:tagLst>
</file>

<file path=ppt/tags/tag93.xml><?xml version="1.0" encoding="utf-8"?>
<p:tagLst xmlns:p="http://schemas.openxmlformats.org/presentationml/2006/main">
  <p:tag name="KSO_WM_FULL_TEXT_BEAUTIFY_COPY_ID" val="150995697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1828</Words>
  <Application>WPS 演示</Application>
  <PresentationFormat>宽屏</PresentationFormat>
  <Paragraphs>99</Paragraphs>
  <Slides>11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黑体</vt:lpstr>
      <vt:lpstr>微软雅黑</vt:lpstr>
      <vt:lpstr>Calibri Light</vt:lpstr>
      <vt:lpstr>Lato Regular</vt:lpstr>
      <vt:lpstr>Segoe Print</vt:lpstr>
      <vt:lpstr>Open Sans Light</vt:lpstr>
      <vt:lpstr>Arial Unicode MS</vt:lpstr>
      <vt:lpstr>等线</vt:lpstr>
      <vt:lpstr>Calibri</vt:lpstr>
      <vt:lpstr>NumberOnly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PG（澎）</cp:lastModifiedBy>
  <cp:revision>1374</cp:revision>
  <dcterms:created xsi:type="dcterms:W3CDTF">2021-08-16T10:07:00Z</dcterms:created>
  <dcterms:modified xsi:type="dcterms:W3CDTF">2021-12-30T02:12:38Z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9BF373A1CBBE49B4A5A936C25F098B77</vt:lpwstr>
  </property>
</Properties>
</file>